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607" r:id="rId2"/>
    <p:sldId id="630" r:id="rId3"/>
    <p:sldId id="609" r:id="rId4"/>
    <p:sldId id="611" r:id="rId5"/>
    <p:sldId id="612" r:id="rId6"/>
    <p:sldId id="613" r:id="rId7"/>
    <p:sldId id="614" r:id="rId8"/>
    <p:sldId id="632" r:id="rId9"/>
    <p:sldId id="633" r:id="rId10"/>
    <p:sldId id="615" r:id="rId11"/>
    <p:sldId id="617" r:id="rId12"/>
    <p:sldId id="618" r:id="rId13"/>
    <p:sldId id="620" r:id="rId14"/>
    <p:sldId id="621" r:id="rId15"/>
    <p:sldId id="622" r:id="rId16"/>
    <p:sldId id="623" r:id="rId17"/>
    <p:sldId id="624" r:id="rId18"/>
    <p:sldId id="629" r:id="rId19"/>
    <p:sldId id="625" r:id="rId20"/>
    <p:sldId id="631" r:id="rId21"/>
    <p:sldId id="626" r:id="rId22"/>
    <p:sldId id="627" r:id="rId23"/>
    <p:sldId id="60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2222"/>
    <a:srgbClr val="0432FF"/>
    <a:srgbClr val="00FA00"/>
    <a:srgbClr val="17385F"/>
    <a:srgbClr val="BC2922"/>
    <a:srgbClr val="950F05"/>
    <a:srgbClr val="F85A5A"/>
    <a:srgbClr val="F51111"/>
    <a:srgbClr val="EB1B1B"/>
    <a:srgbClr val="C013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5701" autoAdjust="0"/>
  </p:normalViewPr>
  <p:slideViewPr>
    <p:cSldViewPr>
      <p:cViewPr varScale="1">
        <p:scale>
          <a:sx n="85" d="100"/>
          <a:sy n="85" d="100"/>
        </p:scale>
        <p:origin x="-1397"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59" d="100"/>
        <a:sy n="15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FEE85C-12D8-4E7F-A40E-648F4A545D4B}" type="datetimeFigureOut">
              <a:rPr lang="en-US" smtClean="0"/>
              <a:t>6/25/2021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4ACFD-7A7C-47DE-BDB0-03582906FB0E}" type="slidenum">
              <a:rPr lang="en-US" smtClean="0"/>
              <a:t>‹#›</a:t>
            </a:fld>
            <a:endParaRPr lang="en-US"/>
          </a:p>
        </p:txBody>
      </p:sp>
    </p:spTree>
    <p:extLst>
      <p:ext uri="{BB962C8B-B14F-4D97-AF65-F5344CB8AC3E}">
        <p14:creationId xmlns:p14="http://schemas.microsoft.com/office/powerpoint/2010/main" val="29916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bg>
      <p:bgPr>
        <a:solidFill>
          <a:schemeClr val="accent2">
            <a:lumMod val="75000"/>
          </a:schemeClr>
        </a:solidFill>
        <a:effectLst/>
      </p:bgPr>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標題 7"/>
          <p:cNvSpPr>
            <a:spLocks noGrp="1"/>
          </p:cNvSpPr>
          <p:nvPr>
            <p:ph type="ctrTitle"/>
          </p:nvPr>
        </p:nvSpPr>
        <p:spPr>
          <a:xfrm>
            <a:off x="448816" y="4725144"/>
            <a:ext cx="8443664" cy="1142256"/>
          </a:xfrm>
        </p:spPr>
        <p:txBody>
          <a:bodyPr anchor="b"/>
          <a:lstStyle>
            <a:lvl1pPr algn="r">
              <a:defRPr cap="all" baseline="0">
                <a:solidFill>
                  <a:schemeClr val="accent2">
                    <a:lumMod val="20000"/>
                    <a:lumOff val="80000"/>
                  </a:schemeClr>
                </a:solidFill>
              </a:defRPr>
            </a:lvl1pPr>
          </a:lstStyle>
          <a:p>
            <a:r>
              <a:rPr kumimoji="0" lang="zh-TW" altLang="en-US"/>
              <a:t>按一下以編輯母片標題樣式</a:t>
            </a:r>
            <a:endParaRPr kumimoji="0" lang="en-US" dirty="0"/>
          </a:p>
        </p:txBody>
      </p:sp>
      <p:sp>
        <p:nvSpPr>
          <p:cNvPr id="28" name="日期版面配置區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4198D9F8-B43C-4F13-A1F7-75C7E20AEE15}" type="datetimeFigureOut">
              <a:rPr lang="en-US" smtClean="0"/>
              <a:pPr/>
              <a:t>6/25/2021</a:t>
            </a:fld>
            <a:endParaRPr lang="en-US"/>
          </a:p>
        </p:txBody>
      </p:sp>
      <p:sp>
        <p:nvSpPr>
          <p:cNvPr id="17" name="頁尾版面配置區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投影片編號版面配置區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A08B42-939E-488E-BA8E-51C7FB45C65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12648" y="162366"/>
            <a:ext cx="8153400" cy="818362"/>
          </a:xfrm>
        </p:spPr>
        <p:txBody>
          <a:bodyPr/>
          <a:lstStyle/>
          <a:p>
            <a:r>
              <a:rPr kumimoji="0" lang="zh-TW" altLang="en-US"/>
              <a:t>按一下以編輯母片標題樣式</a:t>
            </a:r>
            <a:endParaRPr kumimoji="0" lang="en-US" dirty="0"/>
          </a:p>
        </p:txBody>
      </p:sp>
      <p:sp>
        <p:nvSpPr>
          <p:cNvPr id="4" name="日期版面配置區 3"/>
          <p:cNvSpPr>
            <a:spLocks noGrp="1"/>
          </p:cNvSpPr>
          <p:nvPr>
            <p:ph type="dt" sz="half" idx="10"/>
          </p:nvPr>
        </p:nvSpPr>
        <p:spPr/>
        <p:txBody>
          <a:bodyPr/>
          <a:lstStyle/>
          <a:p>
            <a:fld id="{4198D9F8-B43C-4F13-A1F7-75C7E20AEE15}" type="datetimeFigureOut">
              <a:rPr lang="en-US" smtClean="0"/>
              <a:pPr/>
              <a:t>6/25/2021</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a:xfrm>
            <a:off x="8460432" y="6453336"/>
            <a:ext cx="683568" cy="381653"/>
          </a:xfrm>
        </p:spPr>
        <p:txBody>
          <a:bodyPr/>
          <a:lstStyle>
            <a:lvl1pPr>
              <a:defRPr sz="2000">
                <a:solidFill>
                  <a:schemeClr val="tx1"/>
                </a:solidFill>
              </a:defRPr>
            </a:lvl1pPr>
          </a:lstStyle>
          <a:p>
            <a:fld id="{6EA08B42-939E-488E-BA8E-51C7FB45C652}" type="slidenum">
              <a:rPr lang="en-US" smtClean="0"/>
              <a:pPr/>
              <a:t>‹#›</a:t>
            </a:fld>
            <a:endParaRPr lang="en-US"/>
          </a:p>
        </p:txBody>
      </p:sp>
      <p:sp>
        <p:nvSpPr>
          <p:cNvPr id="8" name="內容版面配置區 7"/>
          <p:cNvSpPr>
            <a:spLocks noGrp="1"/>
          </p:cNvSpPr>
          <p:nvPr>
            <p:ph sz="quarter" idx="1"/>
          </p:nvPr>
        </p:nvSpPr>
        <p:spPr>
          <a:xfrm>
            <a:off x="612648" y="1412776"/>
            <a:ext cx="8153400" cy="4824536"/>
          </a:xfrm>
        </p:spPr>
        <p:txBody>
          <a:bodyPr>
            <a:normAutofit/>
          </a:bodyPr>
          <a:lstStyle>
            <a:lvl1pPr>
              <a:defRPr sz="3200"/>
            </a:lvl1pPr>
            <a:lvl2pPr>
              <a:defRPr sz="2800"/>
            </a:lvl2pPr>
            <a:lvl3pPr>
              <a:defRPr sz="2400"/>
            </a:lvl3pPr>
            <a:lvl4pPr>
              <a:defRPr sz="2000"/>
            </a:lvl4pPr>
            <a:lvl5pPr>
              <a:defRPr sz="2000"/>
            </a:lvl5pPr>
          </a:lstStyle>
          <a:p>
            <a:pPr lvl="0" eaLnBrk="1" latinLnBrk="0" hangingPunct="1"/>
            <a:r>
              <a:rPr lang="zh-TW" altLang="en-US" dirty="0"/>
              <a:t>按一下以編輯母片文字樣式</a:t>
            </a:r>
          </a:p>
          <a:p>
            <a:pPr lvl="1" eaLnBrk="1" latinLnBrk="0" hangingPunct="1"/>
            <a:r>
              <a:rPr lang="zh-TW" altLang="en-US" dirty="0"/>
              <a:t>第二層</a:t>
            </a:r>
          </a:p>
          <a:p>
            <a:pPr lvl="2" eaLnBrk="1" latinLnBrk="0" hangingPunct="1"/>
            <a:r>
              <a:rPr lang="zh-TW" altLang="en-US" dirty="0"/>
              <a:t>第三層</a:t>
            </a:r>
          </a:p>
          <a:p>
            <a:pPr lvl="3" eaLnBrk="1" latinLnBrk="0" hangingPunct="1"/>
            <a:r>
              <a:rPr lang="zh-TW" altLang="en-US" dirty="0"/>
              <a:t>第四層</a:t>
            </a:r>
          </a:p>
          <a:p>
            <a:pPr lvl="4" eaLnBrk="1" latinLnBrk="0" hangingPunct="1"/>
            <a:r>
              <a:rPr lang="zh-TW" altLang="en-US" dirty="0"/>
              <a:t>第五層</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2">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1371600" y="2343944"/>
            <a:ext cx="7123113" cy="3821360"/>
          </a:xfrm>
        </p:spPr>
        <p:txBody>
          <a:bodyPr anchor="t">
            <a:normAutofit/>
          </a:bodyPr>
          <a:lstStyle>
            <a:lvl1pPr marL="363538" indent="-363538">
              <a:buClr>
                <a:schemeClr val="accent3">
                  <a:lumMod val="75000"/>
                </a:schemeClr>
              </a:buClr>
              <a:buSzPct val="90000"/>
              <a:buFont typeface="Wingdings" pitchFamily="2" charset="2"/>
              <a:buChar char="l"/>
              <a:defRPr sz="24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7" name="矩形 6"/>
          <p:cNvSpPr/>
          <p:nvPr/>
        </p:nvSpPr>
        <p:spPr bwMode="white">
          <a:xfrm>
            <a:off x="0" y="1124744"/>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00944"/>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200944"/>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1371600" y="1200944"/>
            <a:ext cx="7620000" cy="990600"/>
          </a:xfrm>
        </p:spPr>
        <p:txBody>
          <a:bodyPr/>
          <a:lstStyle>
            <a:lvl1pPr algn="l">
              <a:buNone/>
              <a:defRPr sz="4400" b="1" cap="none">
                <a:solidFill>
                  <a:srgbClr val="FFFFFF"/>
                </a:solidFill>
              </a:defRPr>
            </a:lvl1pPr>
          </a:lstStyle>
          <a:p>
            <a:r>
              <a:rPr kumimoji="0" lang="zh-TW" altLang="en-US"/>
              <a:t>按一下以編輯母片標題樣式</a:t>
            </a:r>
            <a:endParaRPr kumimoji="0" lang="en-US" dirty="0"/>
          </a:p>
        </p:txBody>
      </p:sp>
      <p:sp>
        <p:nvSpPr>
          <p:cNvPr id="12" name="日期版面配置區 11"/>
          <p:cNvSpPr>
            <a:spLocks noGrp="1"/>
          </p:cNvSpPr>
          <p:nvPr>
            <p:ph type="dt" sz="half" idx="10"/>
          </p:nvPr>
        </p:nvSpPr>
        <p:spPr/>
        <p:txBody>
          <a:bodyPr/>
          <a:lstStyle/>
          <a:p>
            <a:fld id="{4198D9F8-B43C-4F13-A1F7-75C7E20AEE15}" type="datetimeFigureOut">
              <a:rPr lang="en-US" smtClean="0"/>
              <a:pPr/>
              <a:t>6/25/2021</a:t>
            </a:fld>
            <a:endParaRPr lang="en-US"/>
          </a:p>
        </p:txBody>
      </p:sp>
      <p:sp>
        <p:nvSpPr>
          <p:cNvPr id="13" name="投影片編號版面配置區 12"/>
          <p:cNvSpPr>
            <a:spLocks noGrp="1"/>
          </p:cNvSpPr>
          <p:nvPr>
            <p:ph type="sldNum" sz="quarter" idx="11"/>
          </p:nvPr>
        </p:nvSpPr>
        <p:spPr>
          <a:xfrm>
            <a:off x="0" y="1353344"/>
            <a:ext cx="1295400" cy="701676"/>
          </a:xfrm>
        </p:spPr>
        <p:txBody>
          <a:bodyPr>
            <a:noAutofit/>
          </a:bodyPr>
          <a:lstStyle>
            <a:lvl1pPr>
              <a:defRPr sz="2400">
                <a:solidFill>
                  <a:srgbClr val="FFFFFF"/>
                </a:solidFill>
              </a:defRPr>
            </a:lvl1pPr>
          </a:lstStyle>
          <a:p>
            <a:fld id="{6EA08B42-939E-488E-BA8E-51C7FB45C652}" type="slidenum">
              <a:rPr lang="en-US" smtClean="0"/>
              <a:pPr/>
              <a:t>‹#›</a:t>
            </a:fld>
            <a:endParaRPr lang="en-US"/>
          </a:p>
        </p:txBody>
      </p:sp>
      <p:sp>
        <p:nvSpPr>
          <p:cNvPr id="14" name="頁尾版面配置區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632"/>
            <a:ext cx="8153400" cy="936104"/>
          </a:xfrm>
        </p:spPr>
        <p:txBody>
          <a:bodyPr/>
          <a:lstStyle>
            <a:lvl1pPr>
              <a:defRPr>
                <a:solidFill>
                  <a:schemeClr val="tx1"/>
                </a:solidFill>
              </a:defRPr>
            </a:lvl1pP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fld id="{4198D9F8-B43C-4F13-A1F7-75C7E20AEE15}" type="datetimeFigureOut">
              <a:rPr lang="en-US" smtClean="0"/>
              <a:pPr/>
              <a:t>6/25/2021</a:t>
            </a:fld>
            <a:endParaRPr lang="en-US"/>
          </a:p>
        </p:txBody>
      </p:sp>
      <p:sp>
        <p:nvSpPr>
          <p:cNvPr id="4" name="頁尾版面配置區 3"/>
          <p:cNvSpPr>
            <a:spLocks noGrp="1"/>
          </p:cNvSpPr>
          <p:nvPr>
            <p:ph type="ftr" sz="quarter" idx="11"/>
          </p:nvPr>
        </p:nvSpPr>
        <p:spPr/>
        <p:txBody>
          <a:bodyPr/>
          <a:lstStyle/>
          <a:p>
            <a:endParaRPr lang="en-US"/>
          </a:p>
        </p:txBody>
      </p:sp>
      <p:sp>
        <p:nvSpPr>
          <p:cNvPr id="6" name="投影片編號版面配置區 5"/>
          <p:cNvSpPr txBox="1">
            <a:spLocks/>
          </p:cNvSpPr>
          <p:nvPr/>
        </p:nvSpPr>
        <p:spPr>
          <a:xfrm>
            <a:off x="8460432" y="6453336"/>
            <a:ext cx="683568" cy="381653"/>
          </a:xfrm>
          <a:prstGeom prst="rect">
            <a:avLst/>
          </a:prstGeom>
        </p:spPr>
        <p:txBody>
          <a:bodyPr vert="horz" anchor="ctr" anchorCtr="0">
            <a:noAutofit/>
          </a:bodyPr>
          <a:lstStyle>
            <a:defPPr>
              <a:defRPr lang="zh-TW"/>
            </a:defPPr>
            <a:lvl1pPr marL="0" algn="ctr" defTabSz="914400" rtl="0" eaLnBrk="1" latinLnBrk="0" hangingPunct="1">
              <a:defRPr kumimoji="0" sz="20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1F7C61-E806-464B-B0A8-1A94F5094F25}" type="slidenum">
              <a:rPr lang="zh-TW" altLang="en-US" smtClean="0"/>
              <a:pPr/>
              <a:t>‹#›</a:t>
            </a:fld>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學習目標">
    <p:bg>
      <p:bgPr>
        <a:solidFill>
          <a:schemeClr val="bg1">
            <a:lumMod val="85000"/>
          </a:schemeClr>
        </a:solidFill>
        <a:effectLst/>
      </p:bgPr>
    </p:bg>
    <p:spTree>
      <p:nvGrpSpPr>
        <p:cNvPr id="1" name=""/>
        <p:cNvGrpSpPr/>
        <p:nvPr/>
      </p:nvGrpSpPr>
      <p:grpSpPr>
        <a:xfrm>
          <a:off x="0" y="0"/>
          <a:ext cx="0" cy="0"/>
          <a:chOff x="0" y="0"/>
          <a:chExt cx="0" cy="0"/>
        </a:xfrm>
      </p:grpSpPr>
      <p:sp>
        <p:nvSpPr>
          <p:cNvPr id="4" name="文字版面配置區 3"/>
          <p:cNvSpPr>
            <a:spLocks noGrp="1"/>
          </p:cNvSpPr>
          <p:nvPr>
            <p:ph type="body" sz="half" idx="2"/>
          </p:nvPr>
        </p:nvSpPr>
        <p:spPr>
          <a:xfrm>
            <a:off x="1691680" y="366936"/>
            <a:ext cx="7223720" cy="4574232"/>
          </a:xfrm>
        </p:spPr>
        <p:txBody>
          <a:bodyPr>
            <a:normAutofit/>
          </a:bodyPr>
          <a:lstStyle>
            <a:lvl1pPr marL="342900" indent="-342900">
              <a:buClr>
                <a:schemeClr val="accent3">
                  <a:lumMod val="75000"/>
                </a:schemeClr>
              </a:buClr>
              <a:buSzPct val="80000"/>
              <a:buFont typeface="Wingdings" pitchFamily="2" charset="2"/>
              <a:buChar char="l"/>
              <a:defRPr sz="28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TW" altLang="en-US"/>
              <a:t>按一下以編輯母片文字樣式</a:t>
            </a:r>
          </a:p>
        </p:txBody>
      </p:sp>
      <p:sp>
        <p:nvSpPr>
          <p:cNvPr id="8" name="矩形 7"/>
          <p:cNvSpPr/>
          <p:nvPr/>
        </p:nvSpPr>
        <p:spPr bwMode="white">
          <a:xfrm>
            <a:off x="-9144" y="513432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522576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521661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標題 1"/>
          <p:cNvSpPr>
            <a:spLocks noGrp="1"/>
          </p:cNvSpPr>
          <p:nvPr>
            <p:ph type="title"/>
          </p:nvPr>
        </p:nvSpPr>
        <p:spPr>
          <a:xfrm>
            <a:off x="1600200" y="5210520"/>
            <a:ext cx="7315200" cy="685800"/>
          </a:xfrm>
        </p:spPr>
        <p:txBody>
          <a:bodyPr anchor="ctr">
            <a:normAutofit/>
          </a:bodyPr>
          <a:lstStyle>
            <a:lvl1pPr algn="l">
              <a:buNone/>
              <a:defRPr sz="3600" b="1">
                <a:solidFill>
                  <a:srgbClr val="FFFFFF"/>
                </a:solidFill>
              </a:defRPr>
            </a:lvl1pPr>
          </a:lstStyle>
          <a:p>
            <a:r>
              <a:rPr kumimoji="0" lang="zh-TW" altLang="en-US"/>
              <a:t>按一下以編輯母片標題樣式</a:t>
            </a:r>
            <a:endParaRPr kumimoji="0" lang="en-US" dirty="0"/>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版面配置區 11"/>
          <p:cNvSpPr>
            <a:spLocks noGrp="1"/>
          </p:cNvSpPr>
          <p:nvPr>
            <p:ph type="dt" sz="half" idx="10"/>
          </p:nvPr>
        </p:nvSpPr>
        <p:spPr>
          <a:xfrm>
            <a:off x="6248400" y="6248400"/>
            <a:ext cx="2667000" cy="365125"/>
          </a:xfrm>
        </p:spPr>
        <p:txBody>
          <a:bodyPr rtlCol="0"/>
          <a:lstStyle/>
          <a:p>
            <a:fld id="{4198D9F8-B43C-4F13-A1F7-75C7E20AEE15}" type="datetimeFigureOut">
              <a:rPr lang="en-US" smtClean="0"/>
              <a:pPr/>
              <a:t>6/25/2021</a:t>
            </a:fld>
            <a:endParaRPr lang="en-US"/>
          </a:p>
        </p:txBody>
      </p:sp>
      <p:sp>
        <p:nvSpPr>
          <p:cNvPr id="13" name="投影片編號版面配置區 12"/>
          <p:cNvSpPr>
            <a:spLocks noGrp="1"/>
          </p:cNvSpPr>
          <p:nvPr>
            <p:ph type="sldNum" sz="quarter" idx="11"/>
          </p:nvPr>
        </p:nvSpPr>
        <p:spPr>
          <a:xfrm>
            <a:off x="0" y="5229569"/>
            <a:ext cx="1447800" cy="663578"/>
          </a:xfrm>
        </p:spPr>
        <p:txBody>
          <a:bodyPr rtlCol="0"/>
          <a:lstStyle>
            <a:lvl1pPr>
              <a:defRPr sz="2800"/>
            </a:lvl1pPr>
          </a:lstStyle>
          <a:p>
            <a:fld id="{6EA08B42-939E-488E-BA8E-51C7FB45C652}" type="slidenum">
              <a:rPr lang="en-US" smtClean="0"/>
              <a:pPr/>
              <a:t>‹#›</a:t>
            </a:fld>
            <a:endParaRPr lang="en-US"/>
          </a:p>
        </p:txBody>
      </p:sp>
      <p:sp>
        <p:nvSpPr>
          <p:cNvPr id="14" name="頁尾版面配置區 13"/>
          <p:cNvSpPr>
            <a:spLocks noGrp="1"/>
          </p:cNvSpPr>
          <p:nvPr>
            <p:ph type="ftr" sz="quarter" idx="12"/>
          </p:nvPr>
        </p:nvSpPr>
        <p:spPr>
          <a:xfrm>
            <a:off x="1600200" y="6248206"/>
            <a:ext cx="4572000" cy="365125"/>
          </a:xfrm>
        </p:spPr>
        <p:txBody>
          <a:bodyPr rtlCol="0"/>
          <a:lstStyle/>
          <a:p>
            <a:endParaRPr lang="en-US"/>
          </a:p>
        </p:txBody>
      </p:sp>
      <p:pic>
        <p:nvPicPr>
          <p:cNvPr id="15"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5" b="100000" l="599" r="100000">
                        <a14:foregroundMark x1="28743" y1="55856" x2="28743" y2="55856"/>
                        <a14:foregroundMark x1="17964" y1="58559" x2="17964" y2="58559"/>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53325" y="4179262"/>
            <a:ext cx="159067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矩形 11"/>
          <p:cNvSpPr/>
          <p:nvPr/>
        </p:nvSpPr>
        <p:spPr>
          <a:xfrm>
            <a:off x="595992" y="0"/>
            <a:ext cx="8548007" cy="9807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版面配置區 21"/>
          <p:cNvSpPr>
            <a:spLocks noGrp="1"/>
          </p:cNvSpPr>
          <p:nvPr>
            <p:ph type="title"/>
          </p:nvPr>
        </p:nvSpPr>
        <p:spPr>
          <a:xfrm>
            <a:off x="609600" y="228600"/>
            <a:ext cx="8153400" cy="680120"/>
          </a:xfrm>
          <a:prstGeom prst="rect">
            <a:avLst/>
          </a:prstGeom>
        </p:spPr>
        <p:txBody>
          <a:bodyPr vert="horz" anchor="ctr">
            <a:normAutofit/>
          </a:bodyPr>
          <a:lstStyle/>
          <a:p>
            <a:r>
              <a:rPr kumimoji="0" lang="zh-TW" altLang="en-US" dirty="0"/>
              <a:t>按一下以編輯母片標題樣式</a:t>
            </a:r>
            <a:endParaRPr kumimoji="0" lang="en-US" dirty="0"/>
          </a:p>
        </p:txBody>
      </p:sp>
      <p:sp>
        <p:nvSpPr>
          <p:cNvPr id="13" name="文字版面配置區 12"/>
          <p:cNvSpPr>
            <a:spLocks noGrp="1"/>
          </p:cNvSpPr>
          <p:nvPr>
            <p:ph type="body" idx="1"/>
          </p:nvPr>
        </p:nvSpPr>
        <p:spPr>
          <a:xfrm>
            <a:off x="612648" y="1495008"/>
            <a:ext cx="8153400" cy="4742304"/>
          </a:xfrm>
          <a:prstGeom prst="rect">
            <a:avLst/>
          </a:prstGeom>
        </p:spPr>
        <p:txBody>
          <a:bodyPr vert="horz">
            <a:normAutofit/>
          </a:bodyPr>
          <a:lstStyle/>
          <a:p>
            <a:pPr lvl="0" eaLnBrk="1" latinLnBrk="0" hangingPunct="1"/>
            <a:r>
              <a:rPr kumimoji="0" lang="zh-TW" altLang="en-US" dirty="0"/>
              <a:t>按一下以編輯母片文字樣式</a:t>
            </a:r>
          </a:p>
          <a:p>
            <a:pPr lvl="1" eaLnBrk="1" latinLnBrk="0" hangingPunct="1"/>
            <a:r>
              <a:rPr kumimoji="0" lang="zh-TW" altLang="en-US" dirty="0"/>
              <a:t>第二層</a:t>
            </a:r>
          </a:p>
          <a:p>
            <a:pPr lvl="2" eaLnBrk="1" latinLnBrk="0" hangingPunct="1"/>
            <a:r>
              <a:rPr kumimoji="0" lang="zh-TW" altLang="en-US" dirty="0"/>
              <a:t>第三層</a:t>
            </a:r>
          </a:p>
          <a:p>
            <a:pPr lvl="3" eaLnBrk="1" latinLnBrk="0" hangingPunct="1"/>
            <a:r>
              <a:rPr kumimoji="0" lang="zh-TW" altLang="en-US" dirty="0"/>
              <a:t>第四層</a:t>
            </a:r>
          </a:p>
          <a:p>
            <a:pPr lvl="4" eaLnBrk="1" latinLnBrk="0" hangingPunct="1"/>
            <a:r>
              <a:rPr kumimoji="0" lang="zh-TW" altLang="en-US" dirty="0"/>
              <a:t>第五層</a:t>
            </a:r>
            <a:endParaRPr kumimoji="0" lang="en-US" dirty="0"/>
          </a:p>
        </p:txBody>
      </p:sp>
      <p:sp>
        <p:nvSpPr>
          <p:cNvPr id="14" name="日期版面配置區 13"/>
          <p:cNvSpPr>
            <a:spLocks noGrp="1"/>
          </p:cNvSpPr>
          <p:nvPr>
            <p:ph type="dt" sz="half" idx="2"/>
          </p:nvPr>
        </p:nvSpPr>
        <p:spPr>
          <a:xfrm>
            <a:off x="6096000" y="645353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4198D9F8-B43C-4F13-A1F7-75C7E20AEE15}" type="datetimeFigureOut">
              <a:rPr lang="en-US" smtClean="0"/>
              <a:pPr/>
              <a:t>6/25/2021</a:t>
            </a:fld>
            <a:endParaRPr lang="en-US"/>
          </a:p>
        </p:txBody>
      </p:sp>
      <p:sp>
        <p:nvSpPr>
          <p:cNvPr id="3" name="頁尾版面配置區 2"/>
          <p:cNvSpPr>
            <a:spLocks noGrp="1"/>
          </p:cNvSpPr>
          <p:nvPr>
            <p:ph type="ftr" sz="quarter" idx="3"/>
          </p:nvPr>
        </p:nvSpPr>
        <p:spPr>
          <a:xfrm>
            <a:off x="609600" y="645333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矩形 6"/>
          <p:cNvSpPr/>
          <p:nvPr/>
        </p:nvSpPr>
        <p:spPr bwMode="white">
          <a:xfrm>
            <a:off x="0" y="980728"/>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026448"/>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600" b="1" dirty="0">
              <a:latin typeface="+mn-ea"/>
              <a:ea typeface="+mn-ea"/>
            </a:endParaRPr>
          </a:p>
        </p:txBody>
      </p:sp>
      <p:sp>
        <p:nvSpPr>
          <p:cNvPr id="9" name="矩形 8"/>
          <p:cNvSpPr/>
          <p:nvPr/>
        </p:nvSpPr>
        <p:spPr>
          <a:xfrm>
            <a:off x="590550" y="1026448"/>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投影片編號版面配置區 22"/>
          <p:cNvSpPr>
            <a:spLocks noGrp="1"/>
          </p:cNvSpPr>
          <p:nvPr>
            <p:ph type="sldNum" sz="quarter" idx="4"/>
          </p:nvPr>
        </p:nvSpPr>
        <p:spPr>
          <a:xfrm>
            <a:off x="0" y="1018510"/>
            <a:ext cx="533400" cy="236538"/>
          </a:xfrm>
          <a:prstGeom prst="rect">
            <a:avLst/>
          </a:prstGeom>
        </p:spPr>
        <p:txBody>
          <a:bodyPr vert="horz" anchor="ctr" anchorCtr="0">
            <a:noAutofit/>
          </a:bodyPr>
          <a:lstStyle>
            <a:lvl1pPr algn="ctr" eaLnBrk="1" latinLnBrk="0" hangingPunct="1">
              <a:defRPr kumimoji="0" sz="1800" b="1">
                <a:solidFill>
                  <a:srgbClr val="FFFFFF"/>
                </a:solidFill>
              </a:defRPr>
            </a:lvl1pPr>
          </a:lstStyle>
          <a:p>
            <a:fld id="{6EA08B42-939E-488E-BA8E-51C7FB45C652}" type="slidenum">
              <a:rPr lang="en-US" smtClean="0"/>
              <a:pPr/>
              <a:t>‹#›</a:t>
            </a:fld>
            <a:endParaRPr lang="en-US"/>
          </a:p>
        </p:txBody>
      </p:sp>
      <p:sp>
        <p:nvSpPr>
          <p:cNvPr id="4" name="矩形 3"/>
          <p:cNvSpPr/>
          <p:nvPr/>
        </p:nvSpPr>
        <p:spPr>
          <a:xfrm>
            <a:off x="0" y="0"/>
            <a:ext cx="533400" cy="98072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lgn="l" rtl="0" eaLnBrk="1" latinLnBrk="0" hangingPunct="1">
        <a:spcBef>
          <a:spcPct val="0"/>
        </a:spcBef>
        <a:buNone/>
        <a:defRPr kumimoji="0" sz="4400" b="1" kern="1200">
          <a:solidFill>
            <a:schemeClr val="tx1"/>
          </a:solidFill>
          <a:latin typeface="+mj-lt"/>
          <a:ea typeface="+mj-ea"/>
          <a:cs typeface="+mj-cs"/>
        </a:defRPr>
      </a:lvl1pPr>
    </p:titleStyle>
    <p:bodyStyle>
      <a:lvl1pPr marL="320040" indent="-320040" algn="just" rtl="0" eaLnBrk="1" latinLnBrk="0" hangingPunct="1">
        <a:spcBef>
          <a:spcPts val="300"/>
        </a:spcBef>
        <a:spcAft>
          <a:spcPts val="600"/>
        </a:spcAft>
        <a:buClr>
          <a:schemeClr val="accent2"/>
        </a:buClr>
        <a:buSzPct val="60000"/>
        <a:buFont typeface="Wingdings"/>
        <a:buChar char=""/>
        <a:defRPr kumimoji="0" sz="2400" b="1" kern="1200">
          <a:solidFill>
            <a:schemeClr val="tx1"/>
          </a:solidFill>
          <a:latin typeface="+mn-lt"/>
          <a:ea typeface="+mn-ea"/>
          <a:cs typeface="+mn-cs"/>
        </a:defRPr>
      </a:lvl1pPr>
      <a:lvl2pPr marL="640080" indent="-274320" algn="just" rtl="0" eaLnBrk="1" latinLnBrk="0" hangingPunct="1">
        <a:spcBef>
          <a:spcPts val="300"/>
        </a:spcBef>
        <a:spcAft>
          <a:spcPts val="600"/>
        </a:spcAft>
        <a:buClr>
          <a:schemeClr val="accent1"/>
        </a:buClr>
        <a:buSzPct val="70000"/>
        <a:buFont typeface="Wingdings 2"/>
        <a:buChar char=""/>
        <a:defRPr kumimoji="0" sz="2000" b="1" kern="1200">
          <a:solidFill>
            <a:schemeClr val="tx1"/>
          </a:solidFill>
          <a:latin typeface="+mn-lt"/>
          <a:ea typeface="+mn-ea"/>
          <a:cs typeface="+mn-cs"/>
        </a:defRPr>
      </a:lvl2pPr>
      <a:lvl3pPr marL="914400" indent="-228600" algn="just" rtl="0" eaLnBrk="1" latinLnBrk="0" hangingPunct="1">
        <a:spcBef>
          <a:spcPts val="300"/>
        </a:spcBef>
        <a:spcAft>
          <a:spcPts val="600"/>
        </a:spcAft>
        <a:buClr>
          <a:schemeClr val="accent2"/>
        </a:buClr>
        <a:buSzPct val="75000"/>
        <a:buFont typeface="Wingdings"/>
        <a:buChar char=""/>
        <a:defRPr kumimoji="0" sz="1800" b="1" kern="1200">
          <a:solidFill>
            <a:schemeClr val="tx1"/>
          </a:solidFill>
          <a:latin typeface="+mn-lt"/>
          <a:ea typeface="+mn-ea"/>
          <a:cs typeface="+mn-cs"/>
        </a:defRPr>
      </a:lvl3pPr>
      <a:lvl4pPr marL="1371600" indent="-228600" algn="just" rtl="0" eaLnBrk="1" latinLnBrk="0" hangingPunct="1">
        <a:spcBef>
          <a:spcPts val="300"/>
        </a:spcBef>
        <a:spcAft>
          <a:spcPts val="600"/>
        </a:spcAft>
        <a:buClr>
          <a:schemeClr val="accent3"/>
        </a:buClr>
        <a:buSzPct val="75000"/>
        <a:buFont typeface="Wingdings"/>
        <a:buChar char=""/>
        <a:defRPr kumimoji="0" sz="1600" b="1" kern="1200">
          <a:solidFill>
            <a:schemeClr val="tx1"/>
          </a:solidFill>
          <a:latin typeface="+mn-lt"/>
          <a:ea typeface="+mn-ea"/>
          <a:cs typeface="+mn-cs"/>
        </a:defRPr>
      </a:lvl4pPr>
      <a:lvl5pPr marL="1828800" indent="-228600" algn="just" rtl="0" eaLnBrk="1" latinLnBrk="0" hangingPunct="1">
        <a:spcBef>
          <a:spcPts val="300"/>
        </a:spcBef>
        <a:spcAft>
          <a:spcPts val="600"/>
        </a:spcAft>
        <a:buClr>
          <a:schemeClr val="accent4"/>
        </a:buClr>
        <a:buSzPct val="65000"/>
        <a:buFont typeface="Wingdings"/>
        <a:buChar char=""/>
        <a:defRPr kumimoji="0" sz="1600" b="1"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dirty="0"/>
              <a:t>第</a:t>
            </a:r>
            <a:r>
              <a:rPr lang="en-US" altLang="zh-TW" dirty="0"/>
              <a:t>13</a:t>
            </a:r>
            <a:r>
              <a:rPr lang="zh-TW" altLang="en-US" dirty="0"/>
              <a:t>章　版本控制的概念與應用</a:t>
            </a:r>
          </a:p>
        </p:txBody>
      </p:sp>
    </p:spTree>
    <p:extLst>
      <p:ext uri="{BB962C8B-B14F-4D97-AF65-F5344CB8AC3E}">
        <p14:creationId xmlns:p14="http://schemas.microsoft.com/office/powerpoint/2010/main" val="1276399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rmAutofit/>
          </a:bodyPr>
          <a:lstStyle/>
          <a:p>
            <a:r>
              <a:rPr lang="en" altLang="zh-TW" dirty="0"/>
              <a:t>GitHub</a:t>
            </a:r>
            <a:r>
              <a:rPr lang="zh-TW" altLang="en-US" dirty="0"/>
              <a:t>線上版本控制</a:t>
            </a:r>
            <a:endParaRPr kumimoji="1" lang="zh-TW" altLang="en-US" dirty="0"/>
          </a:p>
        </p:txBody>
      </p:sp>
      <p:pic>
        <p:nvPicPr>
          <p:cNvPr id="4" name="內容版面配置區 3">
            <a:extLst>
              <a:ext uri="{FF2B5EF4-FFF2-40B4-BE49-F238E27FC236}">
                <a16:creationId xmlns="" xmlns:a16="http://schemas.microsoft.com/office/drawing/2014/main" id="{0655937A-62AE-234D-AFD5-3F1B4D2A1BD0}"/>
              </a:ext>
            </a:extLst>
          </p:cNvPr>
          <p:cNvPicPr>
            <a:picLocks noGrp="1" noChangeAspect="1"/>
          </p:cNvPicPr>
          <p:nvPr>
            <p:ph sz="quarter" idx="1"/>
          </p:nvPr>
        </p:nvPicPr>
        <p:blipFill>
          <a:blip r:embed="rId2"/>
          <a:stretch>
            <a:fillRect/>
          </a:stretch>
        </p:blipFill>
        <p:spPr>
          <a:xfrm>
            <a:off x="914400" y="1690340"/>
            <a:ext cx="6501510" cy="4297362"/>
          </a:xfrm>
          <a:prstGeom prst="rect">
            <a:avLst/>
          </a:prstGeom>
        </p:spPr>
      </p:pic>
      <p:sp>
        <p:nvSpPr>
          <p:cNvPr id="5" name="文字方塊 4">
            <a:extLst>
              <a:ext uri="{FF2B5EF4-FFF2-40B4-BE49-F238E27FC236}">
                <a16:creationId xmlns="" xmlns:a16="http://schemas.microsoft.com/office/drawing/2014/main" id="{003746DC-D842-844E-A6FF-EA096865F2F7}"/>
              </a:ext>
            </a:extLst>
          </p:cNvPr>
          <p:cNvSpPr txBox="1"/>
          <p:nvPr/>
        </p:nvSpPr>
        <p:spPr>
          <a:xfrm>
            <a:off x="564949" y="1339296"/>
            <a:ext cx="8579051" cy="923330"/>
          </a:xfrm>
          <a:prstGeom prst="rect">
            <a:avLst/>
          </a:prstGeom>
          <a:noFill/>
        </p:spPr>
        <p:txBody>
          <a:bodyPr wrap="square" rtlCol="0">
            <a:spAutoFit/>
          </a:bodyPr>
          <a:lstStyle/>
          <a:p>
            <a:r>
              <a:rPr lang="en-US" altLang="zh-TW" dirty="0">
                <a:sym typeface="Wingdings" pitchFamily="2" charset="2"/>
              </a:rPr>
              <a:t></a:t>
            </a:r>
            <a:r>
              <a:rPr lang="zh-TW" altLang="zh-TW" dirty="0"/>
              <a:t> </a:t>
            </a:r>
            <a:r>
              <a:rPr lang="en" altLang="zh-TW" dirty="0"/>
              <a:t>Alice</a:t>
            </a:r>
            <a:r>
              <a:rPr lang="zh-TW" altLang="en-US" dirty="0"/>
              <a:t>在</a:t>
            </a:r>
            <a:r>
              <a:rPr lang="en" altLang="zh-TW" dirty="0"/>
              <a:t>GitHub</a:t>
            </a:r>
            <a:r>
              <a:rPr lang="zh-TW" altLang="en-US" dirty="0"/>
              <a:t>申請「</a:t>
            </a:r>
            <a:r>
              <a:rPr lang="en" altLang="zh-TW" dirty="0"/>
              <a:t>alice2100chen</a:t>
            </a:r>
            <a:r>
              <a:rPr lang="zh-TW" altLang="en" dirty="0"/>
              <a:t>」</a:t>
            </a:r>
            <a:r>
              <a:rPr lang="zh-TW" altLang="en-US" dirty="0"/>
              <a:t>帳號，建立名為「</a:t>
            </a:r>
            <a:r>
              <a:rPr lang="en" altLang="zh-TW" dirty="0" err="1"/>
              <a:t>myProgramming</a:t>
            </a:r>
            <a:r>
              <a:rPr lang="zh-TW" altLang="en" dirty="0"/>
              <a:t>」</a:t>
            </a:r>
            <a:r>
              <a:rPr lang="zh-TW" altLang="en-US" dirty="0"/>
              <a:t>的數據庫</a:t>
            </a:r>
            <a:endParaRPr lang="en-US" altLang="zh-TW" dirty="0"/>
          </a:p>
          <a:p>
            <a:endParaRPr lang="en-US" altLang="zh-TW" dirty="0"/>
          </a:p>
          <a:p>
            <a:endParaRPr kumimoji="1" lang="zh-TW" altLang="en-US" dirty="0"/>
          </a:p>
        </p:txBody>
      </p:sp>
      <p:sp>
        <p:nvSpPr>
          <p:cNvPr id="7" name="矩形 6">
            <a:extLst>
              <a:ext uri="{FF2B5EF4-FFF2-40B4-BE49-F238E27FC236}">
                <a16:creationId xmlns="" xmlns:a16="http://schemas.microsoft.com/office/drawing/2014/main" id="{1582D9C8-118C-0045-99C7-A789084264C2}"/>
              </a:ext>
            </a:extLst>
          </p:cNvPr>
          <p:cNvSpPr/>
          <p:nvPr/>
        </p:nvSpPr>
        <p:spPr>
          <a:xfrm>
            <a:off x="612648" y="5987702"/>
            <a:ext cx="2968752" cy="369332"/>
          </a:xfrm>
          <a:prstGeom prst="rect">
            <a:avLst/>
          </a:prstGeom>
        </p:spPr>
        <p:txBody>
          <a:bodyPr wrap="square">
            <a:spAutoFit/>
          </a:bodyPr>
          <a:lstStyle/>
          <a:p>
            <a:r>
              <a:rPr lang="en-US" altLang="zh-TW" dirty="0">
                <a:sym typeface="Wingdings" pitchFamily="2" charset="2"/>
              </a:rPr>
              <a:t></a:t>
            </a:r>
            <a:r>
              <a:rPr lang="zh-TW" altLang="en-US" dirty="0"/>
              <a:t>目前放了三支程式碼檔案</a:t>
            </a:r>
            <a:endParaRPr lang="en-US" altLang="zh-TW" dirty="0"/>
          </a:p>
        </p:txBody>
      </p:sp>
      <p:sp>
        <p:nvSpPr>
          <p:cNvPr id="8" name="矩形 7">
            <a:extLst>
              <a:ext uri="{FF2B5EF4-FFF2-40B4-BE49-F238E27FC236}">
                <a16:creationId xmlns="" xmlns:a16="http://schemas.microsoft.com/office/drawing/2014/main" id="{83148962-8C3E-DB44-8D52-949B1EC20CEA}"/>
              </a:ext>
            </a:extLst>
          </p:cNvPr>
          <p:cNvSpPr/>
          <p:nvPr/>
        </p:nvSpPr>
        <p:spPr>
          <a:xfrm>
            <a:off x="1340343" y="6368132"/>
            <a:ext cx="2824812" cy="369332"/>
          </a:xfrm>
          <a:prstGeom prst="rect">
            <a:avLst/>
          </a:prstGeom>
        </p:spPr>
        <p:txBody>
          <a:bodyPr wrap="none">
            <a:spAutoFit/>
          </a:bodyPr>
          <a:lstStyle/>
          <a:p>
            <a:r>
              <a:rPr lang="en-US" altLang="zh-TW" dirty="0">
                <a:sym typeface="Wingdings" pitchFamily="2" charset="2"/>
              </a:rPr>
              <a:t></a:t>
            </a:r>
            <a:r>
              <a:rPr lang="zh-TW" altLang="en-US" dirty="0"/>
              <a:t>共有</a:t>
            </a:r>
            <a:r>
              <a:rPr lang="en-US" altLang="zh-TW" dirty="0"/>
              <a:t>8</a:t>
            </a:r>
            <a:r>
              <a:rPr lang="zh-TW" altLang="en-US" dirty="0"/>
              <a:t>次的「提交」紀錄</a:t>
            </a:r>
          </a:p>
        </p:txBody>
      </p:sp>
      <p:sp>
        <p:nvSpPr>
          <p:cNvPr id="9" name="矩形 8">
            <a:extLst>
              <a:ext uri="{FF2B5EF4-FFF2-40B4-BE49-F238E27FC236}">
                <a16:creationId xmlns="" xmlns:a16="http://schemas.microsoft.com/office/drawing/2014/main" id="{B8B9BCD4-4C9A-164E-A5CC-E117A1177176}"/>
              </a:ext>
            </a:extLst>
          </p:cNvPr>
          <p:cNvSpPr/>
          <p:nvPr/>
        </p:nvSpPr>
        <p:spPr>
          <a:xfrm>
            <a:off x="7415910" y="3733800"/>
            <a:ext cx="1415765" cy="1477328"/>
          </a:xfrm>
          <a:prstGeom prst="rect">
            <a:avLst/>
          </a:prstGeom>
        </p:spPr>
        <p:txBody>
          <a:bodyPr wrap="square">
            <a:spAutoFit/>
          </a:bodyPr>
          <a:lstStyle/>
          <a:p>
            <a:r>
              <a:rPr lang="en-US" altLang="zh-TW" dirty="0">
                <a:sym typeface="Wingdings" pitchFamily="2" charset="2"/>
              </a:rPr>
              <a:t></a:t>
            </a:r>
            <a:r>
              <a:rPr lang="zh-TW" altLang="en-US" dirty="0"/>
              <a:t>有另一位「貢獻者」曾修改過檔案或上傳新檔案上來</a:t>
            </a:r>
          </a:p>
        </p:txBody>
      </p:sp>
    </p:spTree>
    <p:extLst>
      <p:ext uri="{BB962C8B-B14F-4D97-AF65-F5344CB8AC3E}">
        <p14:creationId xmlns:p14="http://schemas.microsoft.com/office/powerpoint/2010/main" val="2834167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lstStyle/>
          <a:p>
            <a:r>
              <a:rPr lang="en" altLang="zh-TW" dirty="0"/>
              <a:t>GitHub</a:t>
            </a:r>
            <a:r>
              <a:rPr lang="zh-TW" altLang="en-US" dirty="0"/>
              <a:t>線上版本控制</a:t>
            </a:r>
            <a:endParaRPr kumimoji="1" lang="zh-TW" altLang="en-US" dirty="0"/>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r>
              <a:rPr lang="zh-TW" altLang="en-US" dirty="0"/>
              <a:t>保存「更新歷史記錄」</a:t>
            </a:r>
          </a:p>
          <a:p>
            <a:r>
              <a:rPr lang="zh-TW" altLang="en-US" dirty="0"/>
              <a:t>可把編輯過的檔案復原為以前的版本</a:t>
            </a:r>
          </a:p>
          <a:p>
            <a:endParaRPr kumimoji="1" lang="zh-TW" altLang="en-US" dirty="0"/>
          </a:p>
        </p:txBody>
      </p:sp>
      <p:pic>
        <p:nvPicPr>
          <p:cNvPr id="4" name="圖片 3">
            <a:extLst>
              <a:ext uri="{FF2B5EF4-FFF2-40B4-BE49-F238E27FC236}">
                <a16:creationId xmlns="" xmlns:a16="http://schemas.microsoft.com/office/drawing/2014/main" id="{ABAD1C89-ED97-DC4B-ABBD-B1AFEE8BBC5D}"/>
              </a:ext>
            </a:extLst>
          </p:cNvPr>
          <p:cNvPicPr>
            <a:picLocks noChangeAspect="1"/>
          </p:cNvPicPr>
          <p:nvPr/>
        </p:nvPicPr>
        <p:blipFill>
          <a:blip r:embed="rId2"/>
          <a:stretch>
            <a:fillRect/>
          </a:stretch>
        </p:blipFill>
        <p:spPr>
          <a:xfrm>
            <a:off x="1447800" y="2494988"/>
            <a:ext cx="6670548" cy="4186564"/>
          </a:xfrm>
          <a:prstGeom prst="rect">
            <a:avLst/>
          </a:prstGeom>
        </p:spPr>
      </p:pic>
    </p:spTree>
    <p:extLst>
      <p:ext uri="{BB962C8B-B14F-4D97-AF65-F5344CB8AC3E}">
        <p14:creationId xmlns:p14="http://schemas.microsoft.com/office/powerpoint/2010/main" val="1972606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lstStyle/>
          <a:p>
            <a:r>
              <a:rPr lang="en" altLang="zh-TW" dirty="0"/>
              <a:t>GitHub</a:t>
            </a:r>
            <a:r>
              <a:rPr lang="zh-TW" altLang="en-US" dirty="0"/>
              <a:t>線上版本控制</a:t>
            </a:r>
            <a:endParaRPr kumimoji="1" lang="zh-TW" altLang="en-US" dirty="0"/>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r>
              <a:rPr lang="zh-TW" altLang="en-US" dirty="0"/>
              <a:t>可以顯示每次編輯前後版本的「內容差異」</a:t>
            </a:r>
          </a:p>
        </p:txBody>
      </p:sp>
      <p:pic>
        <p:nvPicPr>
          <p:cNvPr id="4" name="圖片 3">
            <a:extLst>
              <a:ext uri="{FF2B5EF4-FFF2-40B4-BE49-F238E27FC236}">
                <a16:creationId xmlns="" xmlns:a16="http://schemas.microsoft.com/office/drawing/2014/main" id="{460AF3EF-2148-A647-9536-3FF92CA0FFE8}"/>
              </a:ext>
            </a:extLst>
          </p:cNvPr>
          <p:cNvPicPr>
            <a:picLocks noChangeAspect="1"/>
          </p:cNvPicPr>
          <p:nvPr/>
        </p:nvPicPr>
        <p:blipFill>
          <a:blip r:embed="rId2"/>
          <a:stretch>
            <a:fillRect/>
          </a:stretch>
        </p:blipFill>
        <p:spPr>
          <a:xfrm>
            <a:off x="1828800" y="1905000"/>
            <a:ext cx="5902453" cy="4887525"/>
          </a:xfrm>
          <a:prstGeom prst="rect">
            <a:avLst/>
          </a:prstGeom>
        </p:spPr>
      </p:pic>
    </p:spTree>
    <p:extLst>
      <p:ext uri="{BB962C8B-B14F-4D97-AF65-F5344CB8AC3E}">
        <p14:creationId xmlns:p14="http://schemas.microsoft.com/office/powerpoint/2010/main" val="747212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lstStyle/>
          <a:p>
            <a:r>
              <a:rPr kumimoji="1" lang="en-US" altLang="zh-TW" dirty="0"/>
              <a:t>13-2</a:t>
            </a:r>
            <a:r>
              <a:rPr kumimoji="1" lang="zh-TW" altLang="en-US" dirty="0"/>
              <a:t>　版本控制的應用</a:t>
            </a:r>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r>
              <a:rPr lang="en" altLang="zh-TW" dirty="0"/>
              <a:t>Microsoft 365</a:t>
            </a:r>
            <a:r>
              <a:rPr lang="zh-TW" altLang="en-US" dirty="0"/>
              <a:t>及</a:t>
            </a:r>
            <a:r>
              <a:rPr lang="en" altLang="zh-TW" dirty="0"/>
              <a:t>Google</a:t>
            </a:r>
            <a:r>
              <a:rPr lang="zh-TW" altLang="en-US" dirty="0"/>
              <a:t> </a:t>
            </a:r>
            <a:r>
              <a:rPr lang="en-US" altLang="zh-TW" dirty="0"/>
              <a:t>Docs</a:t>
            </a:r>
            <a:r>
              <a:rPr lang="zh-TW" altLang="en-US" dirty="0"/>
              <a:t>均支援版本控制功能</a:t>
            </a:r>
          </a:p>
          <a:p>
            <a:endParaRPr kumimoji="1" lang="zh-TW" altLang="en-US" dirty="0"/>
          </a:p>
        </p:txBody>
      </p:sp>
      <p:pic>
        <p:nvPicPr>
          <p:cNvPr id="4" name="圖片 3">
            <a:extLst>
              <a:ext uri="{FF2B5EF4-FFF2-40B4-BE49-F238E27FC236}">
                <a16:creationId xmlns="" xmlns:a16="http://schemas.microsoft.com/office/drawing/2014/main" id="{69F0D486-4D50-6346-B040-2734140486DD}"/>
              </a:ext>
            </a:extLst>
          </p:cNvPr>
          <p:cNvPicPr>
            <a:picLocks noChangeAspect="1"/>
          </p:cNvPicPr>
          <p:nvPr/>
        </p:nvPicPr>
        <p:blipFill>
          <a:blip r:embed="rId2"/>
          <a:stretch>
            <a:fillRect/>
          </a:stretch>
        </p:blipFill>
        <p:spPr>
          <a:xfrm>
            <a:off x="3200400" y="2008423"/>
            <a:ext cx="5791200" cy="4660937"/>
          </a:xfrm>
          <a:prstGeom prst="rect">
            <a:avLst/>
          </a:prstGeom>
        </p:spPr>
      </p:pic>
    </p:spTree>
    <p:extLst>
      <p:ext uri="{BB962C8B-B14F-4D97-AF65-F5344CB8AC3E}">
        <p14:creationId xmlns:p14="http://schemas.microsoft.com/office/powerpoint/2010/main" val="3392001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r>
              <a:rPr lang="en-US" altLang="zh-TW" sz="3600" dirty="0"/>
              <a:t/>
            </a:r>
            <a:br>
              <a:rPr lang="en-US" altLang="zh-TW" sz="3600" dirty="0"/>
            </a:br>
            <a:r>
              <a:rPr lang="en-US" altLang="zh-TW" sz="3600" dirty="0"/>
              <a:t>Google</a:t>
            </a:r>
            <a:r>
              <a:rPr lang="zh-TW" altLang="en-US" sz="3600" dirty="0"/>
              <a:t> </a:t>
            </a:r>
            <a:r>
              <a:rPr lang="en-US" altLang="zh-TW" sz="3600" dirty="0"/>
              <a:t>Docs</a:t>
            </a:r>
            <a:r>
              <a:rPr lang="zh-TW" altLang="en-US" sz="3600" dirty="0"/>
              <a:t>的版本控制</a:t>
            </a:r>
            <a:r>
              <a:rPr kumimoji="1" lang="en-US" altLang="zh-TW" sz="3600" dirty="0"/>
              <a:t>(1/4)</a:t>
            </a:r>
            <a:endParaRPr kumimoji="1" lang="zh-TW" altLang="en-US" sz="3600" dirty="0"/>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r>
              <a:rPr lang="en-US" altLang="zh-TW" b="0" dirty="0"/>
              <a:t>Google</a:t>
            </a:r>
            <a:r>
              <a:rPr lang="zh-TW" altLang="en-US" b="0" dirty="0"/>
              <a:t>雲端硬碟對</a:t>
            </a:r>
            <a:r>
              <a:rPr lang="en-US" altLang="zh-TW" b="0" dirty="0"/>
              <a:t>Google</a:t>
            </a:r>
            <a:r>
              <a:rPr lang="zh-TW" altLang="en-US" b="0" dirty="0"/>
              <a:t>文件的版本管理</a:t>
            </a:r>
          </a:p>
          <a:p>
            <a:r>
              <a:rPr lang="zh-TW" altLang="en-US" b="0" dirty="0"/>
              <a:t>假設</a:t>
            </a:r>
            <a:r>
              <a:rPr lang="en-US" altLang="zh-TW" b="0" dirty="0"/>
              <a:t>Alice</a:t>
            </a:r>
            <a:r>
              <a:rPr lang="zh-TW" altLang="en-US" b="0" dirty="0"/>
              <a:t>想請指導老師幫忙修改個人履歷，因此將個人履歷檔案與老師共用。</a:t>
            </a:r>
            <a:endParaRPr kumimoji="1" lang="zh-TW" altLang="en-US" dirty="0"/>
          </a:p>
        </p:txBody>
      </p:sp>
    </p:spTree>
    <p:extLst>
      <p:ext uri="{BB962C8B-B14F-4D97-AF65-F5344CB8AC3E}">
        <p14:creationId xmlns:p14="http://schemas.microsoft.com/office/powerpoint/2010/main" val="23478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a:t>
            </a:r>
            <a:r>
              <a:rPr lang="en-US" altLang="zh-TW" sz="3600" dirty="0"/>
              <a:t/>
            </a:r>
            <a:br>
              <a:rPr lang="en-US" altLang="zh-TW" sz="3600" dirty="0"/>
            </a:br>
            <a:r>
              <a:rPr lang="zh-TW" altLang="en-US" sz="3600" dirty="0"/>
              <a:t>對</a:t>
            </a:r>
            <a:r>
              <a:rPr lang="en-US" altLang="zh-TW" sz="3600" dirty="0"/>
              <a:t>Google</a:t>
            </a:r>
            <a:r>
              <a:rPr lang="zh-TW" altLang="en-US" sz="3600" dirty="0"/>
              <a:t> </a:t>
            </a:r>
            <a:r>
              <a:rPr lang="en-US" altLang="zh-TW" sz="3600" dirty="0"/>
              <a:t>Docs</a:t>
            </a:r>
            <a:r>
              <a:rPr lang="zh-TW" altLang="en-US" sz="3600" dirty="0"/>
              <a:t>的版本控制</a:t>
            </a:r>
            <a:r>
              <a:rPr kumimoji="1" lang="en-US" altLang="zh-TW" sz="3600" dirty="0"/>
              <a:t>(2/4)</a:t>
            </a:r>
            <a:endParaRPr kumimoji="1" lang="zh-TW" altLang="en-US" sz="3600" dirty="0"/>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pPr marL="0" indent="0">
              <a:buNone/>
            </a:pPr>
            <a:r>
              <a:rPr lang="en-US" altLang="zh-TW" dirty="0">
                <a:solidFill>
                  <a:srgbClr val="FF0000"/>
                </a:solidFill>
              </a:rPr>
              <a:t>Step 01 </a:t>
            </a:r>
            <a:r>
              <a:rPr lang="en-US" altLang="zh-TW" b="0" dirty="0"/>
              <a:t>Alice</a:t>
            </a:r>
            <a:r>
              <a:rPr lang="zh-TW" altLang="en-US" b="0" dirty="0"/>
              <a:t>打開個人履歷檔案的版本紀錄</a:t>
            </a:r>
          </a:p>
          <a:p>
            <a:pPr marL="0" indent="0">
              <a:buNone/>
            </a:pPr>
            <a:r>
              <a:rPr lang="zh-TW" altLang="en-US" b="0" dirty="0"/>
              <a:t>選取「檔案</a:t>
            </a:r>
            <a:r>
              <a:rPr lang="en-US" altLang="zh-TW" b="0" dirty="0"/>
              <a:t>/</a:t>
            </a:r>
            <a:r>
              <a:rPr lang="zh-TW" altLang="en-US" b="0" dirty="0"/>
              <a:t>版本記錄</a:t>
            </a:r>
            <a:r>
              <a:rPr lang="en-US" altLang="zh-TW" b="0" dirty="0"/>
              <a:t>/</a:t>
            </a:r>
            <a:r>
              <a:rPr lang="zh-TW" altLang="en-US" b="0" dirty="0"/>
              <a:t>查看版本記錄」。</a:t>
            </a:r>
            <a:endParaRPr kumimoji="1"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336" y="2514600"/>
            <a:ext cx="548640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545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r>
              <a:rPr lang="en-US" altLang="zh-TW" sz="3600" dirty="0"/>
              <a:t/>
            </a:r>
            <a:br>
              <a:rPr lang="en-US" altLang="zh-TW" sz="3600" dirty="0"/>
            </a:br>
            <a:r>
              <a:rPr lang="en-US" altLang="zh-TW" sz="3600" dirty="0"/>
              <a:t>Google</a:t>
            </a:r>
            <a:r>
              <a:rPr lang="zh-TW" altLang="en-US" sz="3600" dirty="0"/>
              <a:t> </a:t>
            </a:r>
            <a:r>
              <a:rPr lang="en-US" altLang="zh-TW" sz="3600" dirty="0"/>
              <a:t>Docs</a:t>
            </a:r>
            <a:r>
              <a:rPr lang="zh-TW" altLang="en-US" sz="3600" dirty="0"/>
              <a:t>的版本控制</a:t>
            </a:r>
            <a:r>
              <a:rPr kumimoji="1" lang="en-US" altLang="zh-TW" sz="3600" dirty="0"/>
              <a:t>(3/4)</a:t>
            </a:r>
            <a:endParaRPr kumimoji="1" lang="zh-TW" altLang="en-US" sz="3600" dirty="0"/>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pPr marL="0" indent="0">
              <a:buNone/>
            </a:pPr>
            <a:r>
              <a:rPr lang="en-US" altLang="zh-TW" dirty="0">
                <a:solidFill>
                  <a:srgbClr val="FF0000"/>
                </a:solidFill>
              </a:rPr>
              <a:t>Step 02 </a:t>
            </a:r>
            <a:r>
              <a:rPr lang="zh-TW" altLang="en-US" b="0" dirty="0"/>
              <a:t>查看版本記錄</a:t>
            </a:r>
          </a:p>
          <a:p>
            <a:pPr marL="0" indent="0">
              <a:buNone/>
            </a:pPr>
            <a:r>
              <a:rPr lang="en-US" altLang="zh-TW" dirty="0">
                <a:solidFill>
                  <a:srgbClr val="00B0F0"/>
                </a:solidFill>
              </a:rPr>
              <a:t>1</a:t>
            </a:r>
            <a:r>
              <a:rPr lang="en-US" altLang="zh-TW" dirty="0"/>
              <a:t> </a:t>
            </a:r>
            <a:r>
              <a:rPr lang="zh-TW" altLang="en-US" sz="2800" b="0" dirty="0"/>
              <a:t>歷次版本記錄</a:t>
            </a:r>
          </a:p>
          <a:p>
            <a:pPr marL="363538" indent="-363538" algn="l">
              <a:buNone/>
            </a:pPr>
            <a:r>
              <a:rPr lang="en-US" altLang="zh-TW" sz="2800" dirty="0">
                <a:solidFill>
                  <a:srgbClr val="00B0F0"/>
                </a:solidFill>
              </a:rPr>
              <a:t>2</a:t>
            </a:r>
            <a:r>
              <a:rPr lang="en-US" altLang="zh-TW" sz="2800" dirty="0"/>
              <a:t> </a:t>
            </a:r>
            <a:r>
              <a:rPr lang="zh-TW" altLang="en-US" sz="2800" b="0" dirty="0"/>
              <a:t>版本建立時間</a:t>
            </a:r>
            <a:r>
              <a:rPr lang="en-US" altLang="zh-TW" sz="2800" b="0" dirty="0"/>
              <a:t/>
            </a:r>
            <a:br>
              <a:rPr lang="en-US" altLang="zh-TW" sz="2800" b="0" dirty="0"/>
            </a:br>
            <a:r>
              <a:rPr lang="zh-TW" altLang="en-US" sz="2800" b="0" dirty="0"/>
              <a:t>及修改者</a:t>
            </a:r>
            <a:endParaRPr kumimoji="1" lang="zh-TW" altLang="en-US"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09800"/>
            <a:ext cx="55245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149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a:t>
            </a:r>
            <a:r>
              <a:rPr lang="en-US" altLang="zh-TW" sz="3600" dirty="0"/>
              <a:t/>
            </a:r>
            <a:br>
              <a:rPr lang="en-US" altLang="zh-TW" sz="3600" dirty="0"/>
            </a:br>
            <a:r>
              <a:rPr lang="zh-TW" altLang="en-US" sz="3600" dirty="0"/>
              <a:t>對</a:t>
            </a:r>
            <a:r>
              <a:rPr lang="en-US" altLang="zh-TW" sz="3600" dirty="0"/>
              <a:t>Google</a:t>
            </a:r>
            <a:r>
              <a:rPr lang="zh-TW" altLang="en-US" sz="3600" dirty="0"/>
              <a:t> </a:t>
            </a:r>
            <a:r>
              <a:rPr lang="en-US" altLang="zh-TW" sz="3600" dirty="0"/>
              <a:t>Docs</a:t>
            </a:r>
            <a:r>
              <a:rPr lang="zh-TW" altLang="en-US" sz="3600" dirty="0"/>
              <a:t>的版本控制</a:t>
            </a:r>
            <a:r>
              <a:rPr kumimoji="1" lang="en-US" altLang="zh-TW" sz="3600" dirty="0"/>
              <a:t>(4/4)</a:t>
            </a:r>
            <a:endParaRPr kumimoji="1" lang="zh-TW" altLang="en-US" sz="3600" dirty="0"/>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pPr marL="0" indent="0">
              <a:buNone/>
            </a:pPr>
            <a:r>
              <a:rPr lang="en-US" altLang="zh-TW" dirty="0">
                <a:solidFill>
                  <a:srgbClr val="FF0000"/>
                </a:solidFill>
              </a:rPr>
              <a:t>Step 03 </a:t>
            </a:r>
            <a:r>
              <a:rPr lang="zh-TW" altLang="en-US" b="0" dirty="0"/>
              <a:t>選擇版本，進行還原</a:t>
            </a:r>
          </a:p>
          <a:p>
            <a:pPr marL="0" indent="0">
              <a:buNone/>
            </a:pPr>
            <a:r>
              <a:rPr lang="en-US" altLang="zh-TW" sz="2800" dirty="0">
                <a:solidFill>
                  <a:srgbClr val="00B0F0"/>
                </a:solidFill>
              </a:rPr>
              <a:t>1</a:t>
            </a:r>
            <a:r>
              <a:rPr lang="en-US" altLang="zh-TW" sz="2800" dirty="0"/>
              <a:t> </a:t>
            </a:r>
            <a:r>
              <a:rPr lang="zh-TW" altLang="en-US" sz="2800" b="0" dirty="0"/>
              <a:t>點選「</a:t>
            </a:r>
            <a:r>
              <a:rPr lang="en-US" altLang="zh-TW" sz="2800" b="0" dirty="0"/>
              <a:t>10</a:t>
            </a:r>
            <a:r>
              <a:rPr lang="zh-TW" altLang="en-US" sz="2800" b="0" dirty="0"/>
              <a:t>月</a:t>
            </a:r>
            <a:r>
              <a:rPr lang="en-US" altLang="zh-TW" sz="2800" b="0" dirty="0"/>
              <a:t>7</a:t>
            </a:r>
            <a:r>
              <a:rPr lang="zh-TW" altLang="en-US" sz="2800" b="0" dirty="0"/>
              <a:t>日，上午</a:t>
            </a:r>
            <a:r>
              <a:rPr lang="en-US" altLang="zh-TW" sz="2800" b="0" dirty="0"/>
              <a:t>9:21</a:t>
            </a:r>
            <a:r>
              <a:rPr lang="zh-TW" altLang="en-US" sz="2800" b="0" dirty="0"/>
              <a:t>」</a:t>
            </a:r>
          </a:p>
          <a:p>
            <a:pPr marL="0" indent="0">
              <a:buNone/>
            </a:pPr>
            <a:r>
              <a:rPr lang="en-US" altLang="zh-TW" sz="2800" dirty="0">
                <a:solidFill>
                  <a:srgbClr val="00B0F0"/>
                </a:solidFill>
              </a:rPr>
              <a:t>2</a:t>
            </a:r>
            <a:r>
              <a:rPr lang="en-US" altLang="zh-TW" sz="2800" dirty="0"/>
              <a:t> </a:t>
            </a:r>
            <a:r>
              <a:rPr lang="zh-TW" altLang="en-US" sz="2800" b="0" dirty="0"/>
              <a:t>畫面恢復舊版本</a:t>
            </a:r>
          </a:p>
          <a:p>
            <a:pPr marL="269875" indent="-269875" algn="l">
              <a:buNone/>
            </a:pPr>
            <a:r>
              <a:rPr lang="en-US" altLang="zh-TW" sz="2800" dirty="0">
                <a:solidFill>
                  <a:srgbClr val="00B0F0"/>
                </a:solidFill>
              </a:rPr>
              <a:t>3</a:t>
            </a:r>
            <a:r>
              <a:rPr lang="en-US" altLang="zh-TW" sz="2800" dirty="0"/>
              <a:t> </a:t>
            </a:r>
            <a:r>
              <a:rPr lang="zh-TW" altLang="en-US" sz="2800" b="0" dirty="0"/>
              <a:t>選「還原這個版</a:t>
            </a:r>
            <a:r>
              <a:rPr lang="en-US" altLang="zh-TW" sz="2800" b="0" dirty="0"/>
              <a:t/>
            </a:r>
            <a:br>
              <a:rPr lang="en-US" altLang="zh-TW" sz="2800" b="0" dirty="0"/>
            </a:br>
            <a:r>
              <a:rPr lang="zh-TW" altLang="en-US" sz="2800" b="0" dirty="0"/>
              <a:t>本」</a:t>
            </a:r>
            <a:endParaRPr kumimoji="1" lang="zh-TW" altLang="en-US" sz="2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545" y="2514600"/>
            <a:ext cx="526732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223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88EBF9B5-6B07-B649-893B-D8A19BD44D4D}"/>
              </a:ext>
            </a:extLst>
          </p:cNvPr>
          <p:cNvSpPr>
            <a:spLocks noGrp="1"/>
          </p:cNvSpPr>
          <p:nvPr>
            <p:ph type="title"/>
          </p:nvPr>
        </p:nvSpPr>
        <p:spPr>
          <a:xfrm>
            <a:off x="612648" y="162366"/>
            <a:ext cx="8455152" cy="818362"/>
          </a:xfrm>
        </p:spPr>
        <p:txBody>
          <a:bodyPr>
            <a:noAutofit/>
          </a:bodyPr>
          <a:lstStyle/>
          <a:p>
            <a:r>
              <a:rPr kumimoji="1" lang="zh-TW" altLang="en-US" sz="3600" dirty="0"/>
              <a:t> </a:t>
            </a:r>
            <a:r>
              <a:rPr lang="en-US" altLang="zh-TW" sz="3600" dirty="0"/>
              <a:t>Google</a:t>
            </a:r>
            <a:r>
              <a:rPr lang="zh-TW" altLang="en-US" sz="3600" dirty="0"/>
              <a:t>雲端硬碟針對</a:t>
            </a:r>
            <a:r>
              <a:rPr lang="en-US" altLang="zh-TW" sz="3600" dirty="0"/>
              <a:t/>
            </a:r>
            <a:br>
              <a:rPr lang="en-US" altLang="zh-TW" sz="3600" dirty="0"/>
            </a:br>
            <a:r>
              <a:rPr lang="zh-TW" altLang="en-US" sz="3600" dirty="0"/>
              <a:t>一般上傳檔案的版本控制</a:t>
            </a:r>
            <a:endParaRPr kumimoji="1" lang="zh-TW" altLang="en-US" sz="3600" dirty="0"/>
          </a:p>
        </p:txBody>
      </p:sp>
      <p:sp>
        <p:nvSpPr>
          <p:cNvPr id="3" name="內容版面配置區 2">
            <a:extLst>
              <a:ext uri="{FF2B5EF4-FFF2-40B4-BE49-F238E27FC236}">
                <a16:creationId xmlns="" xmlns:a16="http://schemas.microsoft.com/office/drawing/2014/main" id="{C7471616-96F3-1F4F-9197-B54226FC1CA0}"/>
              </a:ext>
            </a:extLst>
          </p:cNvPr>
          <p:cNvSpPr>
            <a:spLocks noGrp="1"/>
          </p:cNvSpPr>
          <p:nvPr>
            <p:ph sz="quarter" idx="1"/>
          </p:nvPr>
        </p:nvSpPr>
        <p:spPr>
          <a:xfrm>
            <a:off x="612648" y="1412776"/>
            <a:ext cx="8153400" cy="4988024"/>
          </a:xfrm>
        </p:spPr>
        <p:txBody>
          <a:bodyPr>
            <a:normAutofit fontScale="85000" lnSpcReduction="20000"/>
          </a:bodyPr>
          <a:lstStyle/>
          <a:p>
            <a:pPr>
              <a:lnSpc>
                <a:spcPct val="120000"/>
              </a:lnSpc>
            </a:pPr>
            <a:r>
              <a:rPr lang="en" altLang="zh-TW" dirty="0"/>
              <a:t>Google</a:t>
            </a:r>
            <a:r>
              <a:rPr lang="zh-TW" altLang="en-US" dirty="0"/>
              <a:t>雲端硬碟支援「版本管理」功能</a:t>
            </a:r>
            <a:endParaRPr lang="en-US" altLang="zh-TW" dirty="0"/>
          </a:p>
          <a:p>
            <a:pPr>
              <a:lnSpc>
                <a:spcPct val="120000"/>
              </a:lnSpc>
            </a:pPr>
            <a:r>
              <a:rPr lang="zh-TW" altLang="en-US" dirty="0"/>
              <a:t>找回以前的版本：點選檔案、按滑鼠右鍵，從「管理版本」選項中下載</a:t>
            </a:r>
          </a:p>
          <a:p>
            <a:pPr lvl="1">
              <a:lnSpc>
                <a:spcPct val="120000"/>
              </a:lnSpc>
            </a:pPr>
            <a:r>
              <a:rPr lang="en" altLang="zh-TW" dirty="0"/>
              <a:t>Alice</a:t>
            </a:r>
            <a:r>
              <a:rPr lang="zh-TW" altLang="en-US" dirty="0"/>
              <a:t>使用雙層迴圈設計氣泡</a:t>
            </a:r>
            <a:r>
              <a:rPr lang="zh-TW" altLang="en-US" dirty="0" smtClean="0"/>
              <a:t>排序（稱為</a:t>
            </a:r>
            <a:r>
              <a:rPr lang="zh-TW" altLang="en-US" dirty="0"/>
              <a:t>版本</a:t>
            </a:r>
            <a:r>
              <a:rPr lang="en-US" altLang="zh-TW" dirty="0" smtClean="0"/>
              <a:t>1</a:t>
            </a:r>
            <a:r>
              <a:rPr lang="zh-TW" altLang="en-US" dirty="0" smtClean="0"/>
              <a:t>），</a:t>
            </a:r>
            <a:r>
              <a:rPr lang="zh-TW" altLang="en-US" dirty="0"/>
              <a:t>並</a:t>
            </a:r>
            <a:r>
              <a:rPr lang="zh-TW" altLang="en-US" dirty="0" smtClean="0"/>
              <a:t>分享（以</a:t>
            </a:r>
            <a:r>
              <a:rPr lang="zh-TW" altLang="en-US" dirty="0">
                <a:solidFill>
                  <a:srgbClr val="FF0000"/>
                </a:solidFill>
              </a:rPr>
              <a:t>共用資料夾</a:t>
            </a:r>
            <a:r>
              <a:rPr lang="zh-TW" altLang="en-US" dirty="0" smtClean="0"/>
              <a:t>方式</a:t>
            </a:r>
            <a:r>
              <a:rPr lang="zh-TW" altLang="en-US" dirty="0"/>
              <a:t>）</a:t>
            </a:r>
            <a:r>
              <a:rPr lang="zh-TW" altLang="en-US" dirty="0" smtClean="0"/>
              <a:t>給</a:t>
            </a:r>
            <a:r>
              <a:rPr lang="en" altLang="zh-TW" dirty="0"/>
              <a:t>Bob</a:t>
            </a:r>
            <a:r>
              <a:rPr lang="zh-TW" altLang="en-US" dirty="0"/>
              <a:t>和</a:t>
            </a:r>
            <a:r>
              <a:rPr lang="en" altLang="zh-TW" dirty="0"/>
              <a:t>Cathy</a:t>
            </a:r>
            <a:endParaRPr lang="en-US" altLang="zh-TW" dirty="0"/>
          </a:p>
          <a:p>
            <a:pPr lvl="1">
              <a:lnSpc>
                <a:spcPct val="120000"/>
              </a:lnSpc>
            </a:pPr>
            <a:r>
              <a:rPr lang="en" altLang="zh-TW" dirty="0"/>
              <a:t>Bob</a:t>
            </a:r>
            <a:r>
              <a:rPr lang="zh-TW" altLang="en-US" dirty="0"/>
              <a:t>認為把氣泡排序每一回合該做的事寫成一個函數的作法也不錯，因此修改氣泡</a:t>
            </a:r>
            <a:r>
              <a:rPr lang="zh-TW" altLang="en-US" dirty="0" smtClean="0"/>
              <a:t>排序</a:t>
            </a:r>
            <a:r>
              <a:rPr lang="zh-TW" altLang="en-US" dirty="0"/>
              <a:t>（</a:t>
            </a:r>
            <a:r>
              <a:rPr lang="zh-TW" altLang="en-US" dirty="0" smtClean="0"/>
              <a:t>稱為</a:t>
            </a:r>
            <a:r>
              <a:rPr lang="zh-TW" altLang="en-US" dirty="0"/>
              <a:t>版本</a:t>
            </a:r>
            <a:r>
              <a:rPr lang="en-US" altLang="zh-TW" dirty="0" smtClean="0"/>
              <a:t>2</a:t>
            </a:r>
            <a:r>
              <a:rPr lang="zh-TW" altLang="en-US" dirty="0" smtClean="0"/>
              <a:t>），</a:t>
            </a:r>
            <a:r>
              <a:rPr lang="zh-TW" altLang="en-US" dirty="0"/>
              <a:t>並上傳到共用資料夾</a:t>
            </a:r>
            <a:endParaRPr lang="en-US" altLang="zh-TW" dirty="0"/>
          </a:p>
          <a:p>
            <a:pPr lvl="1">
              <a:lnSpc>
                <a:spcPct val="120000"/>
              </a:lnSpc>
            </a:pPr>
            <a:r>
              <a:rPr lang="en" altLang="zh-TW" dirty="0"/>
              <a:t>Cathy</a:t>
            </a:r>
            <a:r>
              <a:rPr lang="zh-TW" altLang="en-US" dirty="0"/>
              <a:t>把版本</a:t>
            </a:r>
            <a:r>
              <a:rPr lang="en-US" altLang="zh-TW" dirty="0"/>
              <a:t>2</a:t>
            </a:r>
            <a:r>
              <a:rPr lang="zh-TW" altLang="en-US" dirty="0"/>
              <a:t>中的「兩數交換」功能寫成另一個函數，成為新版本的氣泡</a:t>
            </a:r>
            <a:r>
              <a:rPr lang="zh-TW" altLang="en-US" dirty="0" smtClean="0"/>
              <a:t>排序（稱為</a:t>
            </a:r>
            <a:r>
              <a:rPr lang="zh-TW" altLang="en-US" dirty="0" smtClean="0"/>
              <a:t>版本</a:t>
            </a:r>
            <a:r>
              <a:rPr lang="en-US" altLang="zh-TW" dirty="0" smtClean="0"/>
              <a:t>3</a:t>
            </a:r>
            <a:r>
              <a:rPr lang="zh-TW" altLang="en-US" smtClean="0"/>
              <a:t>），</a:t>
            </a:r>
            <a:r>
              <a:rPr lang="zh-TW" altLang="en-US" dirty="0"/>
              <a:t>並上傳到相同的資料夾。</a:t>
            </a:r>
          </a:p>
          <a:p>
            <a:endParaRPr kumimoji="1" lang="zh-TW" altLang="en-US" dirty="0"/>
          </a:p>
        </p:txBody>
      </p:sp>
    </p:spTree>
    <p:extLst>
      <p:ext uri="{BB962C8B-B14F-4D97-AF65-F5344CB8AC3E}">
        <p14:creationId xmlns:p14="http://schemas.microsoft.com/office/powerpoint/2010/main" val="247585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r>
              <a:rPr lang="en-US" altLang="zh-TW" sz="3600" dirty="0"/>
              <a:t/>
            </a:r>
            <a:br>
              <a:rPr lang="en-US" altLang="zh-TW" sz="3600" dirty="0"/>
            </a:br>
            <a:r>
              <a:rPr lang="zh-TW" altLang="en-US" sz="3600" dirty="0"/>
              <a:t>一般上傳檔案的版本控制</a:t>
            </a:r>
            <a:r>
              <a:rPr kumimoji="1" lang="en-US" altLang="zh-TW" sz="3600" dirty="0"/>
              <a:t>(1/4)</a:t>
            </a:r>
            <a:endParaRPr kumimoji="1" lang="zh-TW" altLang="en-US" sz="3600" dirty="0"/>
          </a:p>
        </p:txBody>
      </p:sp>
      <p:sp>
        <p:nvSpPr>
          <p:cNvPr id="3" name="內容版面配置區 2"/>
          <p:cNvSpPr>
            <a:spLocks noGrp="1"/>
          </p:cNvSpPr>
          <p:nvPr>
            <p:ph sz="quarter" idx="1"/>
          </p:nvPr>
        </p:nvSpPr>
        <p:spPr/>
        <p:txBody>
          <a:bodyPr/>
          <a:lstStyle/>
          <a:p>
            <a:r>
              <a:rPr lang="en-US" altLang="zh-TW" b="0" dirty="0"/>
              <a:t>Google</a:t>
            </a:r>
            <a:r>
              <a:rPr lang="zh-TW" altLang="en-US" b="0" dirty="0"/>
              <a:t>雲端硬碟對一般上傳檔案的版本管理：多次上傳電腦中的同一個檔案（其實是檔案內容不同，但檔名相同）到雲端硬碟後，取出某一次的版本。假設，</a:t>
            </a:r>
            <a:r>
              <a:rPr lang="en-US" altLang="zh-TW" b="0" dirty="0"/>
              <a:t>Alice</a:t>
            </a:r>
            <a:r>
              <a:rPr lang="zh-TW" altLang="en-US" b="0" dirty="0"/>
              <a:t>及</a:t>
            </a:r>
            <a:r>
              <a:rPr lang="en-US" altLang="zh-TW" b="0" dirty="0"/>
              <a:t>Bob</a:t>
            </a:r>
            <a:r>
              <a:rPr lang="zh-TW" altLang="en-US" b="0" dirty="0"/>
              <a:t>均已上傳各自的版本。</a:t>
            </a:r>
            <a:endParaRPr lang="zh-TW" altLang="en-US" dirty="0"/>
          </a:p>
        </p:txBody>
      </p:sp>
    </p:spTree>
    <p:extLst>
      <p:ext uri="{BB962C8B-B14F-4D97-AF65-F5344CB8AC3E}">
        <p14:creationId xmlns:p14="http://schemas.microsoft.com/office/powerpoint/2010/main" val="53130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a:t>
            </a:r>
            <a:r>
              <a:rPr lang="en-US" altLang="zh-TW" dirty="0"/>
              <a:t>13</a:t>
            </a:r>
            <a:r>
              <a:rPr lang="zh-TW" altLang="en-US" dirty="0"/>
              <a:t>章　版本控制的概念與應用</a:t>
            </a:r>
          </a:p>
        </p:txBody>
      </p:sp>
      <p:sp>
        <p:nvSpPr>
          <p:cNvPr id="3" name="內容版面配置區 2"/>
          <p:cNvSpPr>
            <a:spLocks noGrp="1"/>
          </p:cNvSpPr>
          <p:nvPr>
            <p:ph sz="quarter" idx="1"/>
          </p:nvPr>
        </p:nvSpPr>
        <p:spPr/>
        <p:txBody>
          <a:bodyPr>
            <a:normAutofit/>
          </a:bodyPr>
          <a:lstStyle/>
          <a:p>
            <a:r>
              <a:rPr lang="zh-TW" altLang="en-US" b="0" dirty="0"/>
              <a:t>繼第</a:t>
            </a:r>
            <a:r>
              <a:rPr lang="en-US" altLang="zh-TW" b="0" dirty="0"/>
              <a:t>12</a:t>
            </a:r>
            <a:r>
              <a:rPr lang="zh-TW" altLang="en-US" b="0" dirty="0"/>
              <a:t>章介紹專案管理的概念及專案協同合作的實作演練之後，這一章將解決令人頭痛的檔案版本紊亂問題，這個問題來自於當檔案開放共享時，多位具有檔案編輯權限的使用者可能不小心修改或覆蓋到他人編輯的檔案而造成。讓我們瞭解版本控制的概念與應用吧！</a:t>
            </a:r>
            <a:endParaRPr lang="zh-TW" altLang="en-US" dirty="0"/>
          </a:p>
        </p:txBody>
      </p:sp>
    </p:spTree>
    <p:extLst>
      <p:ext uri="{BB962C8B-B14F-4D97-AF65-F5344CB8AC3E}">
        <p14:creationId xmlns:p14="http://schemas.microsoft.com/office/powerpoint/2010/main" val="310540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r>
              <a:rPr lang="en-US" altLang="zh-TW" sz="3600" dirty="0"/>
              <a:t/>
            </a:r>
            <a:br>
              <a:rPr lang="en-US" altLang="zh-TW" sz="3600" dirty="0"/>
            </a:br>
            <a:r>
              <a:rPr lang="zh-TW" altLang="en-US" sz="3600" dirty="0"/>
              <a:t>一般上傳檔案的版本控制</a:t>
            </a:r>
            <a:r>
              <a:rPr kumimoji="1" lang="en-US" altLang="zh-TW" sz="3600" dirty="0"/>
              <a:t>(2/4)</a:t>
            </a:r>
            <a:endParaRPr lang="zh-TW" altLang="en-US" sz="3600" dirty="0"/>
          </a:p>
        </p:txBody>
      </p:sp>
      <p:sp>
        <p:nvSpPr>
          <p:cNvPr id="3" name="內容版面配置區 2"/>
          <p:cNvSpPr>
            <a:spLocks noGrp="1"/>
          </p:cNvSpPr>
          <p:nvPr>
            <p:ph sz="quarter" idx="1"/>
          </p:nvPr>
        </p:nvSpPr>
        <p:spPr/>
        <p:txBody>
          <a:bodyPr/>
          <a:lstStyle/>
          <a:p>
            <a:pPr marL="0" indent="0">
              <a:buNone/>
            </a:pPr>
            <a:r>
              <a:rPr lang="en-US" altLang="zh-TW" dirty="0">
                <a:solidFill>
                  <a:srgbClr val="FF0000"/>
                </a:solidFill>
              </a:rPr>
              <a:t>Step 01 </a:t>
            </a:r>
            <a:r>
              <a:rPr lang="en-US" altLang="zh-TW" b="0" dirty="0"/>
              <a:t>Cathy</a:t>
            </a:r>
            <a:r>
              <a:rPr lang="zh-TW" altLang="en-US" b="0" dirty="0"/>
              <a:t>打開雲端硬碟，再度上傳相同檔名的檔案</a:t>
            </a:r>
          </a:p>
          <a:p>
            <a:pPr marL="0" indent="0">
              <a:buNone/>
            </a:pPr>
            <a:r>
              <a:rPr lang="en-US" altLang="zh-TW" sz="2800" dirty="0">
                <a:solidFill>
                  <a:srgbClr val="00B0F0"/>
                </a:solidFill>
              </a:rPr>
              <a:t>1</a:t>
            </a:r>
            <a:r>
              <a:rPr lang="en-US" altLang="zh-TW" sz="2800" dirty="0"/>
              <a:t> </a:t>
            </a:r>
            <a:r>
              <a:rPr lang="en-US" altLang="zh-TW" sz="2800" b="0" dirty="0"/>
              <a:t>Alice</a:t>
            </a:r>
            <a:r>
              <a:rPr lang="zh-TW" altLang="en-US" sz="2800" b="0" dirty="0"/>
              <a:t>所分享的資料夾</a:t>
            </a:r>
          </a:p>
          <a:p>
            <a:pPr marL="0" indent="0">
              <a:buNone/>
            </a:pPr>
            <a:r>
              <a:rPr lang="en-US" altLang="zh-TW" sz="2800" dirty="0">
                <a:solidFill>
                  <a:srgbClr val="00B0F0"/>
                </a:solidFill>
              </a:rPr>
              <a:t>2</a:t>
            </a:r>
            <a:r>
              <a:rPr lang="en-US" altLang="zh-TW" sz="2800" dirty="0"/>
              <a:t> </a:t>
            </a:r>
            <a:r>
              <a:rPr lang="en-US" altLang="zh-TW" sz="2800" b="0" dirty="0"/>
              <a:t>Cathy</a:t>
            </a:r>
            <a:r>
              <a:rPr lang="zh-TW" altLang="en-US" sz="2800" b="0" dirty="0"/>
              <a:t>上傳的檔案為版本</a:t>
            </a:r>
            <a:r>
              <a:rPr lang="en-US" altLang="zh-TW" sz="2800" b="0" dirty="0"/>
              <a:t>3</a:t>
            </a:r>
          </a:p>
          <a:p>
            <a:pPr marL="0" indent="0" algn="l">
              <a:buNone/>
            </a:pPr>
            <a:r>
              <a:rPr lang="en-US" altLang="zh-TW" sz="2800" dirty="0">
                <a:solidFill>
                  <a:srgbClr val="00B0F0"/>
                </a:solidFill>
              </a:rPr>
              <a:t>3</a:t>
            </a:r>
            <a:r>
              <a:rPr lang="en-US" altLang="zh-TW" sz="2800" dirty="0"/>
              <a:t> </a:t>
            </a:r>
            <a:r>
              <a:rPr lang="zh-TW" altLang="en-US" sz="2800" b="0" dirty="0"/>
              <a:t>「集中保存各個</a:t>
            </a:r>
            <a:r>
              <a:rPr lang="en-US" altLang="zh-TW" sz="2800" b="0" dirty="0"/>
              <a:t/>
            </a:r>
            <a:br>
              <a:rPr lang="en-US" altLang="zh-TW" sz="2800" b="0" dirty="0"/>
            </a:br>
            <a:r>
              <a:rPr lang="zh-TW" altLang="en-US" sz="2800" b="0" dirty="0"/>
              <a:t>版本」的提示訊息</a:t>
            </a:r>
            <a:endParaRPr lang="zh-TW" altLang="en-US" sz="2800" dirty="0"/>
          </a:p>
          <a:p>
            <a:pPr marL="0" indent="0" algn="l">
              <a:buNone/>
            </a:pPr>
            <a:endParaRPr lang="zh-TW" altLang="en-US" sz="2800" b="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429000"/>
            <a:ext cx="5353050"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025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r>
              <a:rPr lang="en-US" altLang="zh-TW" sz="3600" dirty="0"/>
              <a:t/>
            </a:r>
            <a:br>
              <a:rPr lang="en-US" altLang="zh-TW" sz="3600" dirty="0"/>
            </a:br>
            <a:r>
              <a:rPr lang="zh-TW" altLang="en-US" sz="3600" dirty="0"/>
              <a:t>一般上傳檔案的版本控制</a:t>
            </a:r>
            <a:r>
              <a:rPr kumimoji="1" lang="en-US" altLang="zh-TW" sz="3600" dirty="0"/>
              <a:t>(3/4)</a:t>
            </a:r>
            <a:endParaRPr kumimoji="1" lang="zh-TW" altLang="en-US" sz="3600" dirty="0"/>
          </a:p>
        </p:txBody>
      </p:sp>
      <p:sp>
        <p:nvSpPr>
          <p:cNvPr id="3" name="內容版面配置區 2"/>
          <p:cNvSpPr>
            <a:spLocks noGrp="1"/>
          </p:cNvSpPr>
          <p:nvPr>
            <p:ph sz="quarter" idx="1"/>
          </p:nvPr>
        </p:nvSpPr>
        <p:spPr/>
        <p:txBody>
          <a:bodyPr>
            <a:normAutofit/>
          </a:bodyPr>
          <a:lstStyle/>
          <a:p>
            <a:pPr marL="0" indent="0">
              <a:buNone/>
            </a:pPr>
            <a:r>
              <a:rPr lang="en-US" altLang="zh-TW" dirty="0">
                <a:solidFill>
                  <a:srgbClr val="F62222"/>
                </a:solidFill>
              </a:rPr>
              <a:t>Step 02 </a:t>
            </a:r>
            <a:r>
              <a:rPr lang="en-US" altLang="zh-TW" b="0" dirty="0"/>
              <a:t>Alice</a:t>
            </a:r>
            <a:r>
              <a:rPr lang="zh-TW" altLang="en-US" b="0" dirty="0"/>
              <a:t>觀察版本記錄</a:t>
            </a:r>
          </a:p>
          <a:p>
            <a:pPr marL="0" indent="0">
              <a:buNone/>
            </a:pPr>
            <a:r>
              <a:rPr lang="en-US" altLang="zh-TW" sz="2800" dirty="0">
                <a:solidFill>
                  <a:srgbClr val="00B0F0"/>
                </a:solidFill>
              </a:rPr>
              <a:t>1</a:t>
            </a:r>
            <a:r>
              <a:rPr lang="en-US" altLang="zh-TW" sz="2800" dirty="0"/>
              <a:t> </a:t>
            </a:r>
            <a:r>
              <a:rPr lang="zh-TW" altLang="en-US" sz="2800" b="0" dirty="0"/>
              <a:t>點選檔案</a:t>
            </a:r>
          </a:p>
          <a:p>
            <a:pPr marL="0" indent="0">
              <a:buNone/>
            </a:pPr>
            <a:r>
              <a:rPr lang="en-US" altLang="zh-TW" sz="2800" dirty="0">
                <a:solidFill>
                  <a:srgbClr val="00B0F0"/>
                </a:solidFill>
              </a:rPr>
              <a:t>2</a:t>
            </a:r>
            <a:r>
              <a:rPr lang="en-US" altLang="zh-TW" sz="2800" dirty="0"/>
              <a:t> </a:t>
            </a:r>
            <a:r>
              <a:rPr lang="zh-TW" altLang="en-US" sz="2800" b="0" dirty="0"/>
              <a:t>按滑鼠右鍵</a:t>
            </a:r>
          </a:p>
          <a:p>
            <a:pPr marL="0" indent="0">
              <a:buNone/>
            </a:pPr>
            <a:r>
              <a:rPr lang="en-US" altLang="zh-TW" sz="2800" dirty="0">
                <a:solidFill>
                  <a:srgbClr val="00B0F0"/>
                </a:solidFill>
              </a:rPr>
              <a:t>3</a:t>
            </a:r>
            <a:r>
              <a:rPr lang="en-US" altLang="zh-TW" sz="2800" dirty="0"/>
              <a:t> </a:t>
            </a:r>
            <a:r>
              <a:rPr lang="zh-TW" altLang="en-US" sz="2800" b="0" dirty="0"/>
              <a:t>選「管理版本」</a:t>
            </a:r>
            <a:endParaRPr lang="zh-TW" alt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799" y="2057400"/>
            <a:ext cx="569079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5554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lang="zh-TW" altLang="en-US" sz="3600" dirty="0"/>
              <a:t>實例演練－</a:t>
            </a:r>
            <a:r>
              <a:rPr lang="en-US" altLang="zh-TW" sz="3600" dirty="0"/>
              <a:t>Google</a:t>
            </a:r>
            <a:r>
              <a:rPr lang="zh-TW" altLang="en-US" sz="3600" dirty="0"/>
              <a:t>雲端硬碟針對</a:t>
            </a:r>
            <a:r>
              <a:rPr lang="en-US" altLang="zh-TW" sz="3600" dirty="0"/>
              <a:t/>
            </a:r>
            <a:br>
              <a:rPr lang="en-US" altLang="zh-TW" sz="3600" dirty="0"/>
            </a:br>
            <a:r>
              <a:rPr lang="zh-TW" altLang="en-US" sz="3600" dirty="0"/>
              <a:t>一般上傳檔案的版本控制</a:t>
            </a:r>
            <a:r>
              <a:rPr kumimoji="1" lang="en-US" altLang="zh-TW" sz="3600" dirty="0"/>
              <a:t>(4/4)</a:t>
            </a:r>
            <a:endParaRPr kumimoji="1" lang="zh-TW" altLang="en-US" sz="3600" dirty="0"/>
          </a:p>
        </p:txBody>
      </p:sp>
      <p:sp>
        <p:nvSpPr>
          <p:cNvPr id="3" name="內容版面配置區 2"/>
          <p:cNvSpPr>
            <a:spLocks noGrp="1"/>
          </p:cNvSpPr>
          <p:nvPr>
            <p:ph sz="quarter" idx="1"/>
          </p:nvPr>
        </p:nvSpPr>
        <p:spPr/>
        <p:txBody>
          <a:bodyPr/>
          <a:lstStyle/>
          <a:p>
            <a:pPr marL="0" indent="0">
              <a:buNone/>
            </a:pPr>
            <a:r>
              <a:rPr lang="en-US" altLang="zh-TW" dirty="0">
                <a:solidFill>
                  <a:srgbClr val="FF0000"/>
                </a:solidFill>
              </a:rPr>
              <a:t>Step 03 </a:t>
            </a:r>
            <a:r>
              <a:rPr lang="zh-TW" altLang="en-US" b="0" dirty="0"/>
              <a:t>管理版本</a:t>
            </a:r>
            <a:endParaRPr lang="zh-TW"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88525"/>
            <a:ext cx="7515225" cy="444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8323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7394F12-F016-474A-AF76-D7C20B367481}"/>
              </a:ext>
            </a:extLst>
          </p:cNvPr>
          <p:cNvSpPr>
            <a:spLocks noGrp="1"/>
          </p:cNvSpPr>
          <p:nvPr>
            <p:ph type="title"/>
          </p:nvPr>
        </p:nvSpPr>
        <p:spPr/>
        <p:txBody>
          <a:bodyPr/>
          <a:lstStyle/>
          <a:p>
            <a:r>
              <a:rPr kumimoji="1" lang="zh-TW" altLang="en-US" dirty="0"/>
              <a:t>實力挑戰</a:t>
            </a:r>
          </a:p>
        </p:txBody>
      </p:sp>
      <p:pic>
        <p:nvPicPr>
          <p:cNvPr id="4" name="內容版面配置區 3">
            <a:extLst>
              <a:ext uri="{FF2B5EF4-FFF2-40B4-BE49-F238E27FC236}">
                <a16:creationId xmlns="" xmlns:a16="http://schemas.microsoft.com/office/drawing/2014/main" id="{EEB4A243-E6DA-3041-B8B5-89592DAFBD73}"/>
              </a:ext>
            </a:extLst>
          </p:cNvPr>
          <p:cNvPicPr>
            <a:picLocks noGrp="1" noChangeAspect="1"/>
          </p:cNvPicPr>
          <p:nvPr>
            <p:ph sz="quarter" idx="1"/>
          </p:nvPr>
        </p:nvPicPr>
        <p:blipFill>
          <a:blip r:embed="rId2"/>
          <a:stretch>
            <a:fillRect/>
          </a:stretch>
        </p:blipFill>
        <p:spPr>
          <a:xfrm>
            <a:off x="381000" y="1524000"/>
            <a:ext cx="8153400" cy="3429787"/>
          </a:xfrm>
          <a:prstGeom prst="rect">
            <a:avLst/>
          </a:prstGeom>
        </p:spPr>
      </p:pic>
    </p:spTree>
    <p:extLst>
      <p:ext uri="{BB962C8B-B14F-4D97-AF65-F5344CB8AC3E}">
        <p14:creationId xmlns:p14="http://schemas.microsoft.com/office/powerpoint/2010/main" val="213168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kumimoji="1" lang="en-US" altLang="zh-TW" sz="3600" dirty="0"/>
              <a:t>13-1</a:t>
            </a:r>
            <a:r>
              <a:rPr kumimoji="1" lang="zh-TW" altLang="en-US" sz="3600" dirty="0"/>
              <a:t>　版本控制的概念</a:t>
            </a:r>
            <a:r>
              <a:rPr kumimoji="1" lang="en-US" altLang="zh-TW" sz="3600" dirty="0"/>
              <a:t/>
            </a:r>
            <a:br>
              <a:rPr kumimoji="1" lang="en-US" altLang="zh-TW" sz="3600" dirty="0"/>
            </a:br>
            <a:r>
              <a:rPr kumimoji="1" lang="zh-TW" altLang="en-US" sz="3600" dirty="0"/>
              <a:t>－檔案及資料夾共用</a:t>
            </a:r>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r>
              <a:rPr lang="zh-TW" altLang="en-US" dirty="0"/>
              <a:t>雲端應用軟體</a:t>
            </a:r>
            <a:r>
              <a:rPr lang="en" altLang="zh-TW" dirty="0"/>
              <a:t>Microsoft Office 365</a:t>
            </a:r>
            <a:r>
              <a:rPr lang="zh-TW" altLang="en-US" dirty="0"/>
              <a:t>和</a:t>
            </a:r>
            <a:r>
              <a:rPr lang="en" altLang="zh-TW" dirty="0"/>
              <a:t>Google</a:t>
            </a:r>
            <a:r>
              <a:rPr lang="zh-TW" altLang="en-US" dirty="0"/>
              <a:t> </a:t>
            </a:r>
            <a:r>
              <a:rPr lang="en-US" altLang="zh-TW" dirty="0"/>
              <a:t>Docs</a:t>
            </a:r>
            <a:endParaRPr lang="zh-TW" altLang="en-US" dirty="0"/>
          </a:p>
          <a:p>
            <a:endParaRPr kumimoji="1"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05000"/>
            <a:ext cx="6339078"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806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kumimoji="1" lang="en-US" altLang="zh-TW" sz="3600" dirty="0"/>
              <a:t>13-1</a:t>
            </a:r>
            <a:r>
              <a:rPr kumimoji="1" lang="zh-TW" altLang="en-US" sz="3600" dirty="0"/>
              <a:t>　版本控制的概念</a:t>
            </a:r>
            <a:r>
              <a:rPr kumimoji="1" lang="en-US" altLang="zh-TW" sz="3600" dirty="0"/>
              <a:t/>
            </a:r>
            <a:br>
              <a:rPr kumimoji="1" lang="en-US" altLang="zh-TW" sz="3600" dirty="0"/>
            </a:br>
            <a:r>
              <a:rPr kumimoji="1" lang="zh-TW" altLang="en-US" sz="3600" dirty="0"/>
              <a:t>－檔案及資料夾共用</a:t>
            </a:r>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r>
              <a:rPr lang="en" altLang="zh-TW" dirty="0"/>
              <a:t>Google</a:t>
            </a:r>
            <a:r>
              <a:rPr lang="zh-TW" altLang="en-US" dirty="0"/>
              <a:t>雲端硬碟為例，在資料夾或檔案上點選滑鼠右鍵後，選「共用」</a:t>
            </a:r>
          </a:p>
          <a:p>
            <a:endParaRPr kumimoji="1" lang="zh-TW" altLang="en-US" dirty="0"/>
          </a:p>
        </p:txBody>
      </p:sp>
      <p:pic>
        <p:nvPicPr>
          <p:cNvPr id="5" name="圖片 4">
            <a:extLst>
              <a:ext uri="{FF2B5EF4-FFF2-40B4-BE49-F238E27FC236}">
                <a16:creationId xmlns="" xmlns:a16="http://schemas.microsoft.com/office/drawing/2014/main" id="{AC705165-32C8-F24C-902E-D8BCE0DC6D5F}"/>
              </a:ext>
            </a:extLst>
          </p:cNvPr>
          <p:cNvPicPr>
            <a:picLocks noChangeAspect="1"/>
          </p:cNvPicPr>
          <p:nvPr/>
        </p:nvPicPr>
        <p:blipFill>
          <a:blip r:embed="rId2"/>
          <a:stretch>
            <a:fillRect/>
          </a:stretch>
        </p:blipFill>
        <p:spPr>
          <a:xfrm>
            <a:off x="117348" y="2743200"/>
            <a:ext cx="9144000" cy="3795357"/>
          </a:xfrm>
          <a:prstGeom prst="rect">
            <a:avLst/>
          </a:prstGeom>
        </p:spPr>
      </p:pic>
    </p:spTree>
    <p:extLst>
      <p:ext uri="{BB962C8B-B14F-4D97-AF65-F5344CB8AC3E}">
        <p14:creationId xmlns:p14="http://schemas.microsoft.com/office/powerpoint/2010/main" val="87419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lstStyle/>
          <a:p>
            <a:r>
              <a:rPr kumimoji="1" lang="zh-TW" altLang="en-US" dirty="0"/>
              <a:t>被</a:t>
            </a:r>
            <a:r>
              <a:rPr lang="zh-TW" altLang="en-US" dirty="0"/>
              <a:t>修改或覆蓋掉</a:t>
            </a:r>
            <a:endParaRPr kumimoji="1" lang="zh-TW" altLang="en-US" dirty="0"/>
          </a:p>
        </p:txBody>
      </p:sp>
      <p:pic>
        <p:nvPicPr>
          <p:cNvPr id="4" name="內容版面配置區 3">
            <a:extLst>
              <a:ext uri="{FF2B5EF4-FFF2-40B4-BE49-F238E27FC236}">
                <a16:creationId xmlns="" xmlns:a16="http://schemas.microsoft.com/office/drawing/2014/main" id="{6D7288EE-1212-1D46-BB1E-44E0CC20A996}"/>
              </a:ext>
            </a:extLst>
          </p:cNvPr>
          <p:cNvPicPr>
            <a:picLocks noGrp="1" noChangeAspect="1"/>
          </p:cNvPicPr>
          <p:nvPr>
            <p:ph sz="quarter" idx="1"/>
          </p:nvPr>
        </p:nvPicPr>
        <p:blipFill>
          <a:blip r:embed="rId2"/>
          <a:stretch>
            <a:fillRect/>
          </a:stretch>
        </p:blipFill>
        <p:spPr>
          <a:xfrm>
            <a:off x="612775" y="1540536"/>
            <a:ext cx="8153400" cy="4569090"/>
          </a:xfrm>
          <a:prstGeom prst="rect">
            <a:avLst/>
          </a:prstGeom>
        </p:spPr>
      </p:pic>
    </p:spTree>
    <p:extLst>
      <p:ext uri="{BB962C8B-B14F-4D97-AF65-F5344CB8AC3E}">
        <p14:creationId xmlns:p14="http://schemas.microsoft.com/office/powerpoint/2010/main" val="21597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lstStyle/>
          <a:p>
            <a:r>
              <a:rPr lang="zh-TW" altLang="en-US" dirty="0"/>
              <a:t>人工進行檔案版本控制</a:t>
            </a:r>
            <a:endParaRPr kumimoji="1" lang="zh-TW" altLang="en-US" dirty="0"/>
          </a:p>
        </p:txBody>
      </p:sp>
      <p:pic>
        <p:nvPicPr>
          <p:cNvPr id="4" name="內容版面配置區 3">
            <a:extLst>
              <a:ext uri="{FF2B5EF4-FFF2-40B4-BE49-F238E27FC236}">
                <a16:creationId xmlns="" xmlns:a16="http://schemas.microsoft.com/office/drawing/2014/main" id="{680589C1-9A17-2143-A7B9-70EB8A123D6B}"/>
              </a:ext>
            </a:extLst>
          </p:cNvPr>
          <p:cNvPicPr>
            <a:picLocks noGrp="1" noChangeAspect="1"/>
          </p:cNvPicPr>
          <p:nvPr>
            <p:ph sz="quarter" idx="1"/>
          </p:nvPr>
        </p:nvPicPr>
        <p:blipFill>
          <a:blip r:embed="rId2"/>
          <a:stretch>
            <a:fillRect/>
          </a:stretch>
        </p:blipFill>
        <p:spPr>
          <a:xfrm>
            <a:off x="612775" y="2034750"/>
            <a:ext cx="8153400" cy="3580663"/>
          </a:xfrm>
          <a:prstGeom prst="rect">
            <a:avLst/>
          </a:prstGeom>
        </p:spPr>
      </p:pic>
    </p:spTree>
    <p:extLst>
      <p:ext uri="{BB962C8B-B14F-4D97-AF65-F5344CB8AC3E}">
        <p14:creationId xmlns:p14="http://schemas.microsoft.com/office/powerpoint/2010/main" val="334747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E7E95B2-896A-5F49-BC9F-802BA52D96D1}"/>
              </a:ext>
            </a:extLst>
          </p:cNvPr>
          <p:cNvSpPr>
            <a:spLocks noGrp="1"/>
          </p:cNvSpPr>
          <p:nvPr>
            <p:ph type="title"/>
          </p:nvPr>
        </p:nvSpPr>
        <p:spPr/>
        <p:txBody>
          <a:bodyPr>
            <a:noAutofit/>
          </a:bodyPr>
          <a:lstStyle/>
          <a:p>
            <a:r>
              <a:rPr kumimoji="1" lang="en-US" altLang="zh-TW" sz="3600" dirty="0"/>
              <a:t>13-1</a:t>
            </a:r>
            <a:r>
              <a:rPr kumimoji="1" lang="zh-TW" altLang="en-US" sz="3600" dirty="0"/>
              <a:t>　版本控制的概念</a:t>
            </a:r>
            <a:r>
              <a:rPr kumimoji="1" lang="en-US" altLang="zh-TW" sz="3600" dirty="0"/>
              <a:t/>
            </a:r>
            <a:br>
              <a:rPr kumimoji="1" lang="en-US" altLang="zh-TW" sz="3600" dirty="0"/>
            </a:br>
            <a:r>
              <a:rPr kumimoji="1" lang="zh-TW" altLang="en-US" sz="3600" dirty="0"/>
              <a:t>－版本控制是什麼</a:t>
            </a:r>
          </a:p>
        </p:txBody>
      </p:sp>
      <p:sp>
        <p:nvSpPr>
          <p:cNvPr id="3" name="內容版面配置區 2">
            <a:extLst>
              <a:ext uri="{FF2B5EF4-FFF2-40B4-BE49-F238E27FC236}">
                <a16:creationId xmlns="" xmlns:a16="http://schemas.microsoft.com/office/drawing/2014/main" id="{3374D945-D237-464F-BC55-3C506CEEB4B1}"/>
              </a:ext>
            </a:extLst>
          </p:cNvPr>
          <p:cNvSpPr>
            <a:spLocks noGrp="1"/>
          </p:cNvSpPr>
          <p:nvPr>
            <p:ph sz="quarter" idx="1"/>
          </p:nvPr>
        </p:nvSpPr>
        <p:spPr/>
        <p:txBody>
          <a:bodyPr/>
          <a:lstStyle/>
          <a:p>
            <a:r>
              <a:rPr lang="zh-TW" altLang="en-US" dirty="0"/>
              <a:t>以版本控制軟體</a:t>
            </a:r>
            <a:r>
              <a:rPr lang="en" altLang="zh-TW" dirty="0"/>
              <a:t>git</a:t>
            </a:r>
            <a:r>
              <a:rPr lang="zh-TW" altLang="en-US" dirty="0"/>
              <a:t>為例</a:t>
            </a:r>
            <a:endParaRPr kumimoji="1" lang="zh-TW" altLang="en-US" dirty="0"/>
          </a:p>
        </p:txBody>
      </p:sp>
      <p:pic>
        <p:nvPicPr>
          <p:cNvPr id="5" name="圖片 4">
            <a:extLst>
              <a:ext uri="{FF2B5EF4-FFF2-40B4-BE49-F238E27FC236}">
                <a16:creationId xmlns="" xmlns:a16="http://schemas.microsoft.com/office/drawing/2014/main" id="{7A3785B5-89A5-7048-96B9-DD678AD5D784}"/>
              </a:ext>
            </a:extLst>
          </p:cNvPr>
          <p:cNvPicPr>
            <a:picLocks noChangeAspect="1"/>
          </p:cNvPicPr>
          <p:nvPr/>
        </p:nvPicPr>
        <p:blipFill>
          <a:blip r:embed="rId2"/>
          <a:stretch>
            <a:fillRect/>
          </a:stretch>
        </p:blipFill>
        <p:spPr>
          <a:xfrm>
            <a:off x="1282848" y="2071783"/>
            <a:ext cx="6794352" cy="4638714"/>
          </a:xfrm>
          <a:prstGeom prst="rect">
            <a:avLst/>
          </a:prstGeom>
        </p:spPr>
      </p:pic>
      <p:sp>
        <p:nvSpPr>
          <p:cNvPr id="6" name="文字方塊 5">
            <a:extLst>
              <a:ext uri="{FF2B5EF4-FFF2-40B4-BE49-F238E27FC236}">
                <a16:creationId xmlns="" xmlns:a16="http://schemas.microsoft.com/office/drawing/2014/main" id="{7B6B26D5-24A3-9A4C-8B78-85FE37EF06E0}"/>
              </a:ext>
            </a:extLst>
          </p:cNvPr>
          <p:cNvSpPr txBox="1"/>
          <p:nvPr/>
        </p:nvSpPr>
        <p:spPr>
          <a:xfrm>
            <a:off x="6248400" y="1645831"/>
            <a:ext cx="2743200" cy="129266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TW" altLang="en-US" sz="2400" dirty="0">
                <a:solidFill>
                  <a:srgbClr val="00B0F0"/>
                </a:solidFill>
              </a:rPr>
              <a:t>遠端數據庫</a:t>
            </a:r>
            <a:r>
              <a:rPr lang="zh-TW" altLang="en-US" dirty="0"/>
              <a:t>：我們可以在專用的網路伺服器上申請、建立自己的數據庫，再</a:t>
            </a:r>
            <a:r>
              <a:rPr lang="zh-TW" altLang="en-US" dirty="0">
                <a:solidFill>
                  <a:srgbClr val="00B0F0"/>
                </a:solidFill>
              </a:rPr>
              <a:t>分享給他人共用</a:t>
            </a:r>
            <a:r>
              <a:rPr lang="zh-TW" altLang="en-US" dirty="0"/>
              <a:t>。</a:t>
            </a:r>
          </a:p>
        </p:txBody>
      </p:sp>
      <p:sp>
        <p:nvSpPr>
          <p:cNvPr id="7" name="文字方塊 6">
            <a:extLst>
              <a:ext uri="{FF2B5EF4-FFF2-40B4-BE49-F238E27FC236}">
                <a16:creationId xmlns="" xmlns:a16="http://schemas.microsoft.com/office/drawing/2014/main" id="{88F9D442-FC7E-C349-94EA-205336B562FC}"/>
              </a:ext>
            </a:extLst>
          </p:cNvPr>
          <p:cNvSpPr txBox="1"/>
          <p:nvPr/>
        </p:nvSpPr>
        <p:spPr>
          <a:xfrm>
            <a:off x="63648" y="2484117"/>
            <a:ext cx="1219200" cy="3877985"/>
          </a:xfrm>
          <a:prstGeom prst="rect">
            <a:avLst/>
          </a:prstGeom>
          <a:noFill/>
          <a:ln>
            <a:solidFill>
              <a:srgbClr val="C00000"/>
            </a:solidFill>
          </a:ln>
        </p:spPr>
        <p:txBody>
          <a:bodyPr wrap="square" rtlCol="0">
            <a:spAutoFit/>
          </a:bodyPr>
          <a:lstStyle/>
          <a:p>
            <a:r>
              <a:rPr lang="zh-TW" altLang="en-US" sz="2400" dirty="0">
                <a:solidFill>
                  <a:srgbClr val="C00000"/>
                </a:solidFill>
              </a:rPr>
              <a:t>本地端數據庫</a:t>
            </a:r>
            <a:r>
              <a:rPr lang="zh-TW" altLang="en-US" dirty="0"/>
              <a:t>：在自己的電腦上配置一個跟遠端相對應的數據庫。這個數據庫</a:t>
            </a:r>
          </a:p>
          <a:p>
            <a:r>
              <a:rPr lang="zh-TW" altLang="en-US" dirty="0"/>
              <a:t>常常會跟遠端數據庫</a:t>
            </a:r>
            <a:r>
              <a:rPr lang="zh-TW" altLang="en-US" dirty="0">
                <a:solidFill>
                  <a:srgbClr val="C00000"/>
                </a:solidFill>
              </a:rPr>
              <a:t>保持同步</a:t>
            </a:r>
            <a:r>
              <a:rPr lang="zh-TW" altLang="en-US" dirty="0"/>
              <a:t>。</a:t>
            </a:r>
          </a:p>
        </p:txBody>
      </p:sp>
    </p:spTree>
    <p:extLst>
      <p:ext uri="{BB962C8B-B14F-4D97-AF65-F5344CB8AC3E}">
        <p14:creationId xmlns:p14="http://schemas.microsoft.com/office/powerpoint/2010/main" val="3354072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 xmlns:a16="http://schemas.microsoft.com/office/drawing/2014/main" id="{C9E4BDEF-9E35-2647-B685-EF277E3BABD4}"/>
              </a:ext>
            </a:extLst>
          </p:cNvPr>
          <p:cNvSpPr>
            <a:spLocks noGrp="1"/>
          </p:cNvSpPr>
          <p:nvPr>
            <p:ph type="title"/>
          </p:nvPr>
        </p:nvSpPr>
        <p:spPr/>
        <p:txBody>
          <a:bodyPr/>
          <a:lstStyle/>
          <a:p>
            <a:r>
              <a:rPr lang="en" altLang="zh-TW" dirty="0" smtClean="0"/>
              <a:t>Colab</a:t>
            </a:r>
            <a:r>
              <a:rPr lang="zh-TW" altLang="en-US" dirty="0" smtClean="0"/>
              <a:t>的</a:t>
            </a:r>
            <a:r>
              <a:rPr lang="zh-TW" altLang="en-US" dirty="0"/>
              <a:t>版本控制</a:t>
            </a:r>
            <a:endParaRPr kumimoji="1" lang="zh-TW" altLang="en-US" dirty="0"/>
          </a:p>
        </p:txBody>
      </p:sp>
      <p:pic>
        <p:nvPicPr>
          <p:cNvPr id="7" name="圖片 6">
            <a:extLst>
              <a:ext uri="{FF2B5EF4-FFF2-40B4-BE49-F238E27FC236}">
                <a16:creationId xmlns="" xmlns:a16="http://schemas.microsoft.com/office/drawing/2014/main" id="{F32D16D7-9E83-EC4C-80D0-0AE9FDA19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1295400"/>
            <a:ext cx="7391400" cy="5060729"/>
          </a:xfrm>
          <a:prstGeom prst="rect">
            <a:avLst/>
          </a:prstGeom>
        </p:spPr>
      </p:pic>
      <p:pic>
        <p:nvPicPr>
          <p:cNvPr id="5" name="圖片 4">
            <a:extLst>
              <a:ext uri="{FF2B5EF4-FFF2-40B4-BE49-F238E27FC236}">
                <a16:creationId xmlns="" xmlns:a16="http://schemas.microsoft.com/office/drawing/2014/main" id="{B64FF308-A61E-B74C-9FFB-C5F6F1C14456}"/>
              </a:ext>
            </a:extLst>
          </p:cNvPr>
          <p:cNvPicPr>
            <a:picLocks noChangeAspect="1"/>
          </p:cNvPicPr>
          <p:nvPr/>
        </p:nvPicPr>
        <p:blipFill>
          <a:blip r:embed="rId3"/>
          <a:stretch>
            <a:fillRect/>
          </a:stretch>
        </p:blipFill>
        <p:spPr>
          <a:xfrm>
            <a:off x="246435" y="1335485"/>
            <a:ext cx="594317" cy="563413"/>
          </a:xfrm>
          <a:prstGeom prst="rect">
            <a:avLst/>
          </a:prstGeom>
        </p:spPr>
      </p:pic>
    </p:spTree>
    <p:extLst>
      <p:ext uri="{BB962C8B-B14F-4D97-AF65-F5344CB8AC3E}">
        <p14:creationId xmlns:p14="http://schemas.microsoft.com/office/powerpoint/2010/main" val="28608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 xmlns:a16="http://schemas.microsoft.com/office/drawing/2014/main" id="{C9E4BDEF-9E35-2647-B685-EF277E3BABD4}"/>
              </a:ext>
            </a:extLst>
          </p:cNvPr>
          <p:cNvSpPr>
            <a:spLocks noGrp="1"/>
          </p:cNvSpPr>
          <p:nvPr>
            <p:ph type="title"/>
          </p:nvPr>
        </p:nvSpPr>
        <p:spPr/>
        <p:txBody>
          <a:bodyPr/>
          <a:lstStyle/>
          <a:p>
            <a:r>
              <a:rPr lang="en-US" altLang="zh-TW" dirty="0" smtClean="0"/>
              <a:t>Repl.it</a:t>
            </a:r>
            <a:r>
              <a:rPr lang="zh-TW" altLang="en-US" dirty="0" smtClean="0"/>
              <a:t>的</a:t>
            </a:r>
            <a:r>
              <a:rPr lang="zh-TW" altLang="en-US" dirty="0"/>
              <a:t>版本控制</a:t>
            </a:r>
            <a:endParaRPr kumimoji="1" lang="zh-TW" altLang="en-US" dirty="0"/>
          </a:p>
        </p:txBody>
      </p:sp>
      <p:pic>
        <p:nvPicPr>
          <p:cNvPr id="3" name="圖片 2">
            <a:extLst>
              <a:ext uri="{FF2B5EF4-FFF2-40B4-BE49-F238E27FC236}">
                <a16:creationId xmlns="" xmlns:a16="http://schemas.microsoft.com/office/drawing/2014/main" id="{2D85F298-45D8-914C-A1C0-869F479C7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6977"/>
            <a:ext cx="7391400" cy="5445355"/>
          </a:xfrm>
          <a:prstGeom prst="rect">
            <a:avLst/>
          </a:prstGeom>
        </p:spPr>
      </p:pic>
      <p:pic>
        <p:nvPicPr>
          <p:cNvPr id="6" name="圖片 5">
            <a:extLst>
              <a:ext uri="{FF2B5EF4-FFF2-40B4-BE49-F238E27FC236}">
                <a16:creationId xmlns="" xmlns:a16="http://schemas.microsoft.com/office/drawing/2014/main" id="{1085D08A-3BF7-C94C-9D32-7B042DC89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9641" y="1336301"/>
            <a:ext cx="594317" cy="562125"/>
          </a:xfrm>
          <a:prstGeom prst="rect">
            <a:avLst/>
          </a:prstGeom>
        </p:spPr>
      </p:pic>
    </p:spTree>
    <p:extLst>
      <p:ext uri="{BB962C8B-B14F-4D97-AF65-F5344CB8AC3E}">
        <p14:creationId xmlns:p14="http://schemas.microsoft.com/office/powerpoint/2010/main" val="31119952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04E78Sample">
  <a:themeElements>
    <a:clrScheme name="模組">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中庸">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04E78Sample</Template>
  <TotalTime>13088</TotalTime>
  <Words>699</Words>
  <Application>Microsoft Office PowerPoint</Application>
  <PresentationFormat>如螢幕大小 (4:3)</PresentationFormat>
  <Paragraphs>64</Paragraphs>
  <Slides>23</Slides>
  <Notes>0</Notes>
  <HiddenSlides>0</HiddenSlides>
  <MMClips>0</MMClips>
  <ScaleCrop>false</ScaleCrop>
  <HeadingPairs>
    <vt:vector size="4" baseType="variant">
      <vt:variant>
        <vt:lpstr>佈景主題</vt:lpstr>
      </vt:variant>
      <vt:variant>
        <vt:i4>1</vt:i4>
      </vt:variant>
      <vt:variant>
        <vt:lpstr>投影片標題</vt:lpstr>
      </vt:variant>
      <vt:variant>
        <vt:i4>23</vt:i4>
      </vt:variant>
    </vt:vector>
  </HeadingPairs>
  <TitlesOfParts>
    <vt:vector size="24" baseType="lpstr">
      <vt:lpstr>04E78Sample</vt:lpstr>
      <vt:lpstr>第13章　版本控制的概念與應用</vt:lpstr>
      <vt:lpstr>第13章　版本控制的概念與應用</vt:lpstr>
      <vt:lpstr>13-1　版本控制的概念 －檔案及資料夾共用</vt:lpstr>
      <vt:lpstr>13-1　版本控制的概念 －檔案及資料夾共用</vt:lpstr>
      <vt:lpstr>被修改或覆蓋掉</vt:lpstr>
      <vt:lpstr>人工進行檔案版本控制</vt:lpstr>
      <vt:lpstr>13-1　版本控制的概念 －版本控制是什麼</vt:lpstr>
      <vt:lpstr>Colab的版本控制</vt:lpstr>
      <vt:lpstr>Repl.it的版本控制</vt:lpstr>
      <vt:lpstr>GitHub線上版本控制</vt:lpstr>
      <vt:lpstr>GitHub線上版本控制</vt:lpstr>
      <vt:lpstr>GitHub線上版本控制</vt:lpstr>
      <vt:lpstr>13-2　版本控制的應用</vt:lpstr>
      <vt:lpstr>實例演練－Google雲端硬碟針對 Google Docs的版本控制(1/4)</vt:lpstr>
      <vt:lpstr>實例演練－Google雲端硬碟針 對Google Docs的版本控制(2/4)</vt:lpstr>
      <vt:lpstr>實例演練－Google雲端硬碟針對 Google Docs的版本控制(3/4)</vt:lpstr>
      <vt:lpstr>實例演練－Google雲端硬碟針 對Google Docs的版本控制(4/4)</vt:lpstr>
      <vt:lpstr> Google雲端硬碟針對 一般上傳檔案的版本控制</vt:lpstr>
      <vt:lpstr>實例演練－Google雲端硬碟針對 一般上傳檔案的版本控制(1/4)</vt:lpstr>
      <vt:lpstr>實例演練－Google雲端硬碟針對 一般上傳檔案的版本控制(2/4)</vt:lpstr>
      <vt:lpstr>實例演練－Google雲端硬碟針對 一般上傳檔案的版本控制(3/4)</vt:lpstr>
      <vt:lpstr>實例演練－Google雲端硬碟針對 一般上傳檔案的版本控制(4/4)</vt:lpstr>
      <vt:lpstr>實力挑戰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Aminul Islam</dc:creator>
  <cp:lastModifiedBy>chwa</cp:lastModifiedBy>
  <cp:revision>421</cp:revision>
  <cp:lastPrinted>2019-03-05T08:07:49Z</cp:lastPrinted>
  <dcterms:created xsi:type="dcterms:W3CDTF">2012-12-17T09:47:55Z</dcterms:created>
  <dcterms:modified xsi:type="dcterms:W3CDTF">2021-06-25T01:52:04Z</dcterms:modified>
</cp:coreProperties>
</file>